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62" r:id="rId12"/>
    <p:sldId id="263" r:id="rId13"/>
    <p:sldId id="264" r:id="rId14"/>
    <p:sldId id="265" r:id="rId15"/>
    <p:sldId id="273" r:id="rId16"/>
    <p:sldId id="267" r:id="rId17"/>
    <p:sldId id="27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66FF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7CB78-CF8D-440F-BB63-1D6CEBB81862}" type="doc">
      <dgm:prSet loTypeId="urn:microsoft.com/office/officeart/2011/layout/HexagonRadial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8AE09F5-19D4-4193-A5DD-686F2778E2DE}">
      <dgm:prSet phldrT="[Tekst]"/>
      <dgm:spPr/>
      <dgm:t>
        <a:bodyPr/>
        <a:lstStyle/>
        <a:p>
          <a:r>
            <a:rPr lang="pl-PL" dirty="0"/>
            <a:t>Firmy produkcyjne, handlowe, usługowe</a:t>
          </a:r>
        </a:p>
      </dgm:t>
    </dgm:pt>
    <dgm:pt modelId="{6CCAB2B0-4CF1-4276-A9C7-F879393E2EBB}" type="parTrans" cxnId="{66AFA0D6-9F80-4978-8524-4F78B96DE0D9}">
      <dgm:prSet/>
      <dgm:spPr/>
      <dgm:t>
        <a:bodyPr/>
        <a:lstStyle/>
        <a:p>
          <a:endParaRPr lang="pl-PL"/>
        </a:p>
      </dgm:t>
    </dgm:pt>
    <dgm:pt modelId="{72D6D540-FD4B-4562-81FD-05F304FB14E9}" type="sibTrans" cxnId="{66AFA0D6-9F80-4978-8524-4F78B96DE0D9}">
      <dgm:prSet/>
      <dgm:spPr/>
      <dgm:t>
        <a:bodyPr/>
        <a:lstStyle/>
        <a:p>
          <a:endParaRPr lang="pl-PL"/>
        </a:p>
      </dgm:t>
    </dgm:pt>
    <dgm:pt modelId="{DDE2C809-F9A3-4D82-AC69-D9E09C885AAF}">
      <dgm:prSet phldrT="[Tekst]"/>
      <dgm:spPr/>
      <dgm:t>
        <a:bodyPr/>
        <a:lstStyle/>
        <a:p>
          <a:r>
            <a:rPr lang="pl-PL" b="0"/>
            <a:t>Urzędy administracji</a:t>
          </a:r>
          <a:endParaRPr lang="pl-PL" b="0" dirty="0"/>
        </a:p>
      </dgm:t>
    </dgm:pt>
    <dgm:pt modelId="{1C2725F9-6B9D-4026-8A65-8676A157E648}" type="parTrans" cxnId="{26587A16-1EE0-4AFA-8FC8-0A96B3A62F5B}">
      <dgm:prSet/>
      <dgm:spPr/>
      <dgm:t>
        <a:bodyPr/>
        <a:lstStyle/>
        <a:p>
          <a:endParaRPr lang="pl-PL"/>
        </a:p>
      </dgm:t>
    </dgm:pt>
    <dgm:pt modelId="{C6644D5B-B5DA-4572-A4DE-28B0B2F64252}" type="sibTrans" cxnId="{26587A16-1EE0-4AFA-8FC8-0A96B3A62F5B}">
      <dgm:prSet/>
      <dgm:spPr/>
      <dgm:t>
        <a:bodyPr/>
        <a:lstStyle/>
        <a:p>
          <a:endParaRPr lang="pl-PL"/>
        </a:p>
      </dgm:t>
    </dgm:pt>
    <dgm:pt modelId="{A3113D11-7531-44D2-8F4E-A517CD3B4EBC}">
      <dgm:prSet phldrT="[Tekst]"/>
      <dgm:spPr/>
      <dgm:t>
        <a:bodyPr/>
        <a:lstStyle/>
        <a:p>
          <a:r>
            <a:rPr lang="pl-PL" dirty="0"/>
            <a:t>Urzędy skarbowe</a:t>
          </a:r>
        </a:p>
      </dgm:t>
    </dgm:pt>
    <dgm:pt modelId="{BB248359-BE5C-4560-8C9A-3D5EA00E4BA6}" type="parTrans" cxnId="{6710A23F-B277-4585-900C-95589E164F7D}">
      <dgm:prSet/>
      <dgm:spPr/>
      <dgm:t>
        <a:bodyPr/>
        <a:lstStyle/>
        <a:p>
          <a:endParaRPr lang="pl-PL"/>
        </a:p>
      </dgm:t>
    </dgm:pt>
    <dgm:pt modelId="{2CF447EC-DD12-4832-AE70-DEC78EB045C1}" type="sibTrans" cxnId="{6710A23F-B277-4585-900C-95589E164F7D}">
      <dgm:prSet/>
      <dgm:spPr/>
      <dgm:t>
        <a:bodyPr/>
        <a:lstStyle/>
        <a:p>
          <a:endParaRPr lang="pl-PL"/>
        </a:p>
      </dgm:t>
    </dgm:pt>
    <dgm:pt modelId="{E2204F46-AA7C-4EC6-9FC2-DC2DF42B6B69}">
      <dgm:prSet phldrT="[Tekst]"/>
      <dgm:spPr/>
      <dgm:t>
        <a:bodyPr/>
        <a:lstStyle/>
        <a:p>
          <a:r>
            <a:rPr lang="pl-PL" dirty="0"/>
            <a:t>Sekretariaty</a:t>
          </a:r>
        </a:p>
        <a:p>
          <a:endParaRPr lang="pl-PL" dirty="0"/>
        </a:p>
      </dgm:t>
    </dgm:pt>
    <dgm:pt modelId="{F6763226-1D83-4734-9092-6BB25C8CB7A4}" type="parTrans" cxnId="{2B7F9BE4-7022-4164-BA9A-3482869CB297}">
      <dgm:prSet/>
      <dgm:spPr/>
      <dgm:t>
        <a:bodyPr/>
        <a:lstStyle/>
        <a:p>
          <a:endParaRPr lang="pl-PL"/>
        </a:p>
      </dgm:t>
    </dgm:pt>
    <dgm:pt modelId="{8517F0BB-D22D-43DD-AB40-F0A7BD4F351B}" type="sibTrans" cxnId="{2B7F9BE4-7022-4164-BA9A-3482869CB297}">
      <dgm:prSet/>
      <dgm:spPr/>
      <dgm:t>
        <a:bodyPr/>
        <a:lstStyle/>
        <a:p>
          <a:endParaRPr lang="pl-PL"/>
        </a:p>
      </dgm:t>
    </dgm:pt>
    <dgm:pt modelId="{E9927D37-61DF-4952-B585-A44F3B41844B}">
      <dgm:prSet phldrT="[Tekst]"/>
      <dgm:spPr/>
      <dgm:t>
        <a:bodyPr/>
        <a:lstStyle/>
        <a:p>
          <a:r>
            <a:rPr lang="pl-PL" dirty="0"/>
            <a:t>Własna firma</a:t>
          </a:r>
        </a:p>
        <a:p>
          <a:endParaRPr lang="pl-PL" dirty="0"/>
        </a:p>
      </dgm:t>
    </dgm:pt>
    <dgm:pt modelId="{7C7C8741-BF5D-4B42-ABD8-CAFE80ED9C4D}" type="parTrans" cxnId="{6FFCBD77-C8BD-4031-941B-2BA18022B316}">
      <dgm:prSet/>
      <dgm:spPr/>
      <dgm:t>
        <a:bodyPr/>
        <a:lstStyle/>
        <a:p>
          <a:endParaRPr lang="pl-PL"/>
        </a:p>
      </dgm:t>
    </dgm:pt>
    <dgm:pt modelId="{752B5ABF-8D05-416B-B548-0177FFC190BB}" type="sibTrans" cxnId="{6FFCBD77-C8BD-4031-941B-2BA18022B316}">
      <dgm:prSet/>
      <dgm:spPr/>
      <dgm:t>
        <a:bodyPr/>
        <a:lstStyle/>
        <a:p>
          <a:endParaRPr lang="pl-PL"/>
        </a:p>
      </dgm:t>
    </dgm:pt>
    <dgm:pt modelId="{1A14A797-EC38-4BF6-BCB3-C2AFDF84AB91}">
      <dgm:prSet phldrT="[Tekst]" phldr="1"/>
      <dgm:spPr/>
      <dgm:t>
        <a:bodyPr/>
        <a:lstStyle/>
        <a:p>
          <a:endParaRPr lang="pl-PL"/>
        </a:p>
      </dgm:t>
    </dgm:pt>
    <dgm:pt modelId="{C37A7A41-3059-482C-AE21-19240527F26B}" type="parTrans" cxnId="{7703E778-D41B-4A71-8F3B-9C3AC5A17334}">
      <dgm:prSet/>
      <dgm:spPr/>
      <dgm:t>
        <a:bodyPr/>
        <a:lstStyle/>
        <a:p>
          <a:endParaRPr lang="pl-PL"/>
        </a:p>
      </dgm:t>
    </dgm:pt>
    <dgm:pt modelId="{2570C925-680B-48D8-919F-1115ACFC499B}" type="sibTrans" cxnId="{7703E778-D41B-4A71-8F3B-9C3AC5A17334}">
      <dgm:prSet/>
      <dgm:spPr/>
      <dgm:t>
        <a:bodyPr/>
        <a:lstStyle/>
        <a:p>
          <a:endParaRPr lang="pl-PL"/>
        </a:p>
      </dgm:t>
    </dgm:pt>
    <dgm:pt modelId="{F3ACC4BD-C2E7-4D61-831A-8FB814FC1639}">
      <dgm:prSet phldrT="[Tekst]" phldr="1"/>
      <dgm:spPr/>
      <dgm:t>
        <a:bodyPr/>
        <a:lstStyle/>
        <a:p>
          <a:endParaRPr lang="pl-PL"/>
        </a:p>
      </dgm:t>
    </dgm:pt>
    <dgm:pt modelId="{C9A0DC87-40EA-402E-964F-8A182E465679}" type="parTrans" cxnId="{5536A009-E724-453B-B0C8-BF45CB7F26BD}">
      <dgm:prSet/>
      <dgm:spPr/>
      <dgm:t>
        <a:bodyPr/>
        <a:lstStyle/>
        <a:p>
          <a:endParaRPr lang="pl-PL"/>
        </a:p>
      </dgm:t>
    </dgm:pt>
    <dgm:pt modelId="{04FD0022-02CD-418E-8D67-C4FF0FF95AC4}" type="sibTrans" cxnId="{5536A009-E724-453B-B0C8-BF45CB7F26BD}">
      <dgm:prSet/>
      <dgm:spPr/>
      <dgm:t>
        <a:bodyPr/>
        <a:lstStyle/>
        <a:p>
          <a:endParaRPr lang="pl-PL"/>
        </a:p>
      </dgm:t>
    </dgm:pt>
    <dgm:pt modelId="{D747E00F-176F-41B8-8436-E3495643C8BE}">
      <dgm:prSet phldrT="[Tekst]"/>
      <dgm:spPr/>
      <dgm:t>
        <a:bodyPr/>
        <a:lstStyle/>
        <a:p>
          <a:r>
            <a:rPr lang="pl-PL" dirty="0"/>
            <a:t>Biura rachunkowe</a:t>
          </a:r>
        </a:p>
      </dgm:t>
    </dgm:pt>
    <dgm:pt modelId="{2D9E5C13-AA88-436B-BBF9-ACF265E01113}" type="parTrans" cxnId="{7451CDB4-0993-4174-BCAF-A583496EBE2F}">
      <dgm:prSet/>
      <dgm:spPr/>
      <dgm:t>
        <a:bodyPr/>
        <a:lstStyle/>
        <a:p>
          <a:endParaRPr lang="pl-PL"/>
        </a:p>
      </dgm:t>
    </dgm:pt>
    <dgm:pt modelId="{18B65DEE-3B46-4FF4-AC64-5985C12000F4}" type="sibTrans" cxnId="{7451CDB4-0993-4174-BCAF-A583496EBE2F}">
      <dgm:prSet/>
      <dgm:spPr/>
      <dgm:t>
        <a:bodyPr/>
        <a:lstStyle/>
        <a:p>
          <a:endParaRPr lang="pl-PL"/>
        </a:p>
      </dgm:t>
    </dgm:pt>
    <dgm:pt modelId="{0A8F33D0-29F7-4921-9913-F722D9CE8973}">
      <dgm:prSet phldrT="[Tekst]"/>
      <dgm:spPr/>
      <dgm:t>
        <a:bodyPr/>
        <a:lstStyle/>
        <a:p>
          <a:r>
            <a:rPr lang="pl-PL" dirty="0"/>
            <a:t>Banki </a:t>
          </a:r>
        </a:p>
      </dgm:t>
    </dgm:pt>
    <dgm:pt modelId="{204B4A37-3068-43A0-97D3-16E086DC0388}" type="parTrans" cxnId="{F5E48481-7FB4-44E2-AF16-3C51E938F335}">
      <dgm:prSet/>
      <dgm:spPr/>
      <dgm:t>
        <a:bodyPr/>
        <a:lstStyle/>
        <a:p>
          <a:endParaRPr lang="pl-PL"/>
        </a:p>
      </dgm:t>
    </dgm:pt>
    <dgm:pt modelId="{C753B1B0-C79F-43ED-ABEA-128A5C3443FA}" type="sibTrans" cxnId="{F5E48481-7FB4-44E2-AF16-3C51E938F335}">
      <dgm:prSet/>
      <dgm:spPr/>
      <dgm:t>
        <a:bodyPr/>
        <a:lstStyle/>
        <a:p>
          <a:endParaRPr lang="pl-PL"/>
        </a:p>
      </dgm:t>
    </dgm:pt>
    <dgm:pt modelId="{96079C5C-7503-447A-B7D6-CB4FAD073670}" type="pres">
      <dgm:prSet presAssocID="{2AE7CB78-CF8D-440F-BB63-1D6CEBB8186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3F2AA6F-728F-40BD-B504-E2647A3DE598}" type="pres">
      <dgm:prSet presAssocID="{38AE09F5-19D4-4193-A5DD-686F2778E2DE}" presName="Parent" presStyleLbl="node0" presStyleIdx="0" presStyleCnt="1">
        <dgm:presLayoutVars>
          <dgm:chMax val="6"/>
          <dgm:chPref val="6"/>
        </dgm:presLayoutVars>
      </dgm:prSet>
      <dgm:spPr/>
    </dgm:pt>
    <dgm:pt modelId="{81F6C398-F75C-4A66-A772-B802FD764F39}" type="pres">
      <dgm:prSet presAssocID="{DDE2C809-F9A3-4D82-AC69-D9E09C885AAF}" presName="Accent1" presStyleCnt="0"/>
      <dgm:spPr/>
    </dgm:pt>
    <dgm:pt modelId="{8B8AF17B-707C-4414-A77B-10A8C7A5FF07}" type="pres">
      <dgm:prSet presAssocID="{DDE2C809-F9A3-4D82-AC69-D9E09C885AAF}" presName="Accent" presStyleLbl="bgShp" presStyleIdx="0" presStyleCnt="6"/>
      <dgm:spPr/>
    </dgm:pt>
    <dgm:pt modelId="{56AC936F-02E8-4BFE-8CD5-7071E37DD81D}" type="pres">
      <dgm:prSet presAssocID="{DDE2C809-F9A3-4D82-AC69-D9E09C885AA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6620AC8-768C-4941-AB31-5FEC7D2A4424}" type="pres">
      <dgm:prSet presAssocID="{A3113D11-7531-44D2-8F4E-A517CD3B4EBC}" presName="Accent2" presStyleCnt="0"/>
      <dgm:spPr/>
    </dgm:pt>
    <dgm:pt modelId="{7C6EC1A3-99B2-463B-BF5B-E683B1A05835}" type="pres">
      <dgm:prSet presAssocID="{A3113D11-7531-44D2-8F4E-A517CD3B4EBC}" presName="Accent" presStyleLbl="bgShp" presStyleIdx="1" presStyleCnt="6"/>
      <dgm:spPr/>
    </dgm:pt>
    <dgm:pt modelId="{2F2942FB-09CC-44CD-8819-390DBE2829D2}" type="pres">
      <dgm:prSet presAssocID="{A3113D11-7531-44D2-8F4E-A517CD3B4EBC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74F791-323A-44AA-B70D-0044BB07B259}" type="pres">
      <dgm:prSet presAssocID="{D747E00F-176F-41B8-8436-E3495643C8BE}" presName="Accent3" presStyleCnt="0"/>
      <dgm:spPr/>
    </dgm:pt>
    <dgm:pt modelId="{D1FCE0E2-00DE-4578-8CDC-EA29F75D6A58}" type="pres">
      <dgm:prSet presAssocID="{D747E00F-176F-41B8-8436-E3495643C8BE}" presName="Accent" presStyleLbl="bgShp" presStyleIdx="2" presStyleCnt="6"/>
      <dgm:spPr/>
    </dgm:pt>
    <dgm:pt modelId="{3FF67DEB-CFC8-49DB-A86D-4C1138909882}" type="pres">
      <dgm:prSet presAssocID="{D747E00F-176F-41B8-8436-E3495643C8B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B73F0BD7-1937-40F0-A6F9-9341342D4F8D}" type="pres">
      <dgm:prSet presAssocID="{0A8F33D0-29F7-4921-9913-F722D9CE8973}" presName="Accent4" presStyleCnt="0"/>
      <dgm:spPr/>
    </dgm:pt>
    <dgm:pt modelId="{E26125C5-45B2-454A-A524-80E71F8B9735}" type="pres">
      <dgm:prSet presAssocID="{0A8F33D0-29F7-4921-9913-F722D9CE8973}" presName="Accent" presStyleLbl="bgShp" presStyleIdx="3" presStyleCnt="6"/>
      <dgm:spPr/>
    </dgm:pt>
    <dgm:pt modelId="{E3A1AE94-5D62-4BC4-9525-628E097B1EE5}" type="pres">
      <dgm:prSet presAssocID="{0A8F33D0-29F7-4921-9913-F722D9CE897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AFDE442-CC8D-4D98-A0AE-D5ED335B9D4F}" type="pres">
      <dgm:prSet presAssocID="{E2204F46-AA7C-4EC6-9FC2-DC2DF42B6B69}" presName="Accent5" presStyleCnt="0"/>
      <dgm:spPr/>
    </dgm:pt>
    <dgm:pt modelId="{8967153C-D2B6-4559-95AC-F9348685BF7D}" type="pres">
      <dgm:prSet presAssocID="{E2204F46-AA7C-4EC6-9FC2-DC2DF42B6B69}" presName="Accent" presStyleLbl="bgShp" presStyleIdx="4" presStyleCnt="6"/>
      <dgm:spPr/>
    </dgm:pt>
    <dgm:pt modelId="{BADFF6B0-9305-4F43-9283-A550807D94B9}" type="pres">
      <dgm:prSet presAssocID="{E2204F46-AA7C-4EC6-9FC2-DC2DF42B6B69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C3FA136-30AB-4DC9-B979-4FCE4AD805FF}" type="pres">
      <dgm:prSet presAssocID="{E9927D37-61DF-4952-B585-A44F3B41844B}" presName="Accent6" presStyleCnt="0"/>
      <dgm:spPr/>
    </dgm:pt>
    <dgm:pt modelId="{26AB0D3B-880A-46D9-B366-16B6F619C737}" type="pres">
      <dgm:prSet presAssocID="{E9927D37-61DF-4952-B585-A44F3B41844B}" presName="Accent" presStyleLbl="bgShp" presStyleIdx="5" presStyleCnt="6"/>
      <dgm:spPr/>
    </dgm:pt>
    <dgm:pt modelId="{F57FED77-1BDD-4F76-8140-9153C101B309}" type="pres">
      <dgm:prSet presAssocID="{E9927D37-61DF-4952-B585-A44F3B41844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03DE300-2B8F-46ED-9931-59BDF84F7792}" type="presOf" srcId="{A3113D11-7531-44D2-8F4E-A517CD3B4EBC}" destId="{2F2942FB-09CC-44CD-8819-390DBE2829D2}" srcOrd="0" destOrd="0" presId="urn:microsoft.com/office/officeart/2011/layout/HexagonRadial"/>
    <dgm:cxn modelId="{5536A009-E724-453B-B0C8-BF45CB7F26BD}" srcId="{38AE09F5-19D4-4193-A5DD-686F2778E2DE}" destId="{F3ACC4BD-C2E7-4D61-831A-8FB814FC1639}" srcOrd="7" destOrd="0" parTransId="{C9A0DC87-40EA-402E-964F-8A182E465679}" sibTransId="{04FD0022-02CD-418E-8D67-C4FF0FF95AC4}"/>
    <dgm:cxn modelId="{26587A16-1EE0-4AFA-8FC8-0A96B3A62F5B}" srcId="{38AE09F5-19D4-4193-A5DD-686F2778E2DE}" destId="{DDE2C809-F9A3-4D82-AC69-D9E09C885AAF}" srcOrd="0" destOrd="0" parTransId="{1C2725F9-6B9D-4026-8A65-8676A157E648}" sibTransId="{C6644D5B-B5DA-4572-A4DE-28B0B2F64252}"/>
    <dgm:cxn modelId="{EA0CC41E-0750-4A9A-B53C-D98A80EB3C58}" type="presOf" srcId="{D747E00F-176F-41B8-8436-E3495643C8BE}" destId="{3FF67DEB-CFC8-49DB-A86D-4C1138909882}" srcOrd="0" destOrd="0" presId="urn:microsoft.com/office/officeart/2011/layout/HexagonRadial"/>
    <dgm:cxn modelId="{6710A23F-B277-4585-900C-95589E164F7D}" srcId="{38AE09F5-19D4-4193-A5DD-686F2778E2DE}" destId="{A3113D11-7531-44D2-8F4E-A517CD3B4EBC}" srcOrd="1" destOrd="0" parTransId="{BB248359-BE5C-4560-8C9A-3D5EA00E4BA6}" sibTransId="{2CF447EC-DD12-4832-AE70-DEC78EB045C1}"/>
    <dgm:cxn modelId="{2141214B-4636-4779-A21B-12BFCDE763F4}" type="presOf" srcId="{E9927D37-61DF-4952-B585-A44F3B41844B}" destId="{F57FED77-1BDD-4F76-8140-9153C101B309}" srcOrd="0" destOrd="0" presId="urn:microsoft.com/office/officeart/2011/layout/HexagonRadial"/>
    <dgm:cxn modelId="{7B426F74-AE83-48AC-A206-A15E42271915}" type="presOf" srcId="{DDE2C809-F9A3-4D82-AC69-D9E09C885AAF}" destId="{56AC936F-02E8-4BFE-8CD5-7071E37DD81D}" srcOrd="0" destOrd="0" presId="urn:microsoft.com/office/officeart/2011/layout/HexagonRadial"/>
    <dgm:cxn modelId="{039E4276-9705-4074-B5C8-8417DE2DED57}" type="presOf" srcId="{0A8F33D0-29F7-4921-9913-F722D9CE8973}" destId="{E3A1AE94-5D62-4BC4-9525-628E097B1EE5}" srcOrd="0" destOrd="0" presId="urn:microsoft.com/office/officeart/2011/layout/HexagonRadial"/>
    <dgm:cxn modelId="{6FFCBD77-C8BD-4031-941B-2BA18022B316}" srcId="{38AE09F5-19D4-4193-A5DD-686F2778E2DE}" destId="{E9927D37-61DF-4952-B585-A44F3B41844B}" srcOrd="5" destOrd="0" parTransId="{7C7C8741-BF5D-4B42-ABD8-CAFE80ED9C4D}" sibTransId="{752B5ABF-8D05-416B-B548-0177FFC190BB}"/>
    <dgm:cxn modelId="{7703E778-D41B-4A71-8F3B-9C3AC5A17334}" srcId="{38AE09F5-19D4-4193-A5DD-686F2778E2DE}" destId="{1A14A797-EC38-4BF6-BCB3-C2AFDF84AB91}" srcOrd="6" destOrd="0" parTransId="{C37A7A41-3059-482C-AE21-19240527F26B}" sibTransId="{2570C925-680B-48D8-919F-1115ACFC499B}"/>
    <dgm:cxn modelId="{F5E48481-7FB4-44E2-AF16-3C51E938F335}" srcId="{38AE09F5-19D4-4193-A5DD-686F2778E2DE}" destId="{0A8F33D0-29F7-4921-9913-F722D9CE8973}" srcOrd="3" destOrd="0" parTransId="{204B4A37-3068-43A0-97D3-16E086DC0388}" sibTransId="{C753B1B0-C79F-43ED-ABEA-128A5C3443FA}"/>
    <dgm:cxn modelId="{7451CDB4-0993-4174-BCAF-A583496EBE2F}" srcId="{38AE09F5-19D4-4193-A5DD-686F2778E2DE}" destId="{D747E00F-176F-41B8-8436-E3495643C8BE}" srcOrd="2" destOrd="0" parTransId="{2D9E5C13-AA88-436B-BBF9-ACF265E01113}" sibTransId="{18B65DEE-3B46-4FF4-AC64-5985C12000F4}"/>
    <dgm:cxn modelId="{6B433AC0-E6BD-47D8-B1BF-FDBF5B8EB2FA}" type="presOf" srcId="{38AE09F5-19D4-4193-A5DD-686F2778E2DE}" destId="{83F2AA6F-728F-40BD-B504-E2647A3DE598}" srcOrd="0" destOrd="0" presId="urn:microsoft.com/office/officeart/2011/layout/HexagonRadial"/>
    <dgm:cxn modelId="{623CC3D4-47DC-4958-B23D-C54B7DF16B09}" type="presOf" srcId="{2AE7CB78-CF8D-440F-BB63-1D6CEBB81862}" destId="{96079C5C-7503-447A-B7D6-CB4FAD073670}" srcOrd="0" destOrd="0" presId="urn:microsoft.com/office/officeart/2011/layout/HexagonRadial"/>
    <dgm:cxn modelId="{66AFA0D6-9F80-4978-8524-4F78B96DE0D9}" srcId="{2AE7CB78-CF8D-440F-BB63-1D6CEBB81862}" destId="{38AE09F5-19D4-4193-A5DD-686F2778E2DE}" srcOrd="0" destOrd="0" parTransId="{6CCAB2B0-4CF1-4276-A9C7-F879393E2EBB}" sibTransId="{72D6D540-FD4B-4562-81FD-05F304FB14E9}"/>
    <dgm:cxn modelId="{2B7F9BE4-7022-4164-BA9A-3482869CB297}" srcId="{38AE09F5-19D4-4193-A5DD-686F2778E2DE}" destId="{E2204F46-AA7C-4EC6-9FC2-DC2DF42B6B69}" srcOrd="4" destOrd="0" parTransId="{F6763226-1D83-4734-9092-6BB25C8CB7A4}" sibTransId="{8517F0BB-D22D-43DD-AB40-F0A7BD4F351B}"/>
    <dgm:cxn modelId="{A3482CF6-2436-4DC1-9651-1F05445EE91F}" type="presOf" srcId="{E2204F46-AA7C-4EC6-9FC2-DC2DF42B6B69}" destId="{BADFF6B0-9305-4F43-9283-A550807D94B9}" srcOrd="0" destOrd="0" presId="urn:microsoft.com/office/officeart/2011/layout/HexagonRadial"/>
    <dgm:cxn modelId="{4E9E032D-AD59-4B49-8F0E-60F9524C0CF1}" type="presParOf" srcId="{96079C5C-7503-447A-B7D6-CB4FAD073670}" destId="{83F2AA6F-728F-40BD-B504-E2647A3DE598}" srcOrd="0" destOrd="0" presId="urn:microsoft.com/office/officeart/2011/layout/HexagonRadial"/>
    <dgm:cxn modelId="{DF1581F4-BD7C-4B03-B429-BF389EDA6F6B}" type="presParOf" srcId="{96079C5C-7503-447A-B7D6-CB4FAD073670}" destId="{81F6C398-F75C-4A66-A772-B802FD764F39}" srcOrd="1" destOrd="0" presId="urn:microsoft.com/office/officeart/2011/layout/HexagonRadial"/>
    <dgm:cxn modelId="{BCA0BB8F-F6F6-4EF9-920C-B7A7FB7571AC}" type="presParOf" srcId="{81F6C398-F75C-4A66-A772-B802FD764F39}" destId="{8B8AF17B-707C-4414-A77B-10A8C7A5FF07}" srcOrd="0" destOrd="0" presId="urn:microsoft.com/office/officeart/2011/layout/HexagonRadial"/>
    <dgm:cxn modelId="{1E5DD3F7-5462-48D9-8D5C-90CA71702E80}" type="presParOf" srcId="{96079C5C-7503-447A-B7D6-CB4FAD073670}" destId="{56AC936F-02E8-4BFE-8CD5-7071E37DD81D}" srcOrd="2" destOrd="0" presId="urn:microsoft.com/office/officeart/2011/layout/HexagonRadial"/>
    <dgm:cxn modelId="{C4AB642B-E71B-4B52-BF5A-7BEE8A25A059}" type="presParOf" srcId="{96079C5C-7503-447A-B7D6-CB4FAD073670}" destId="{56620AC8-768C-4941-AB31-5FEC7D2A4424}" srcOrd="3" destOrd="0" presId="urn:microsoft.com/office/officeart/2011/layout/HexagonRadial"/>
    <dgm:cxn modelId="{B3ED8894-8EF8-4834-8ECF-EBC8F4EF55F3}" type="presParOf" srcId="{56620AC8-768C-4941-AB31-5FEC7D2A4424}" destId="{7C6EC1A3-99B2-463B-BF5B-E683B1A05835}" srcOrd="0" destOrd="0" presId="urn:microsoft.com/office/officeart/2011/layout/HexagonRadial"/>
    <dgm:cxn modelId="{C6BF4A99-9A9E-4821-A61A-99B84D50EC77}" type="presParOf" srcId="{96079C5C-7503-447A-B7D6-CB4FAD073670}" destId="{2F2942FB-09CC-44CD-8819-390DBE2829D2}" srcOrd="4" destOrd="0" presId="urn:microsoft.com/office/officeart/2011/layout/HexagonRadial"/>
    <dgm:cxn modelId="{2C7CD153-BB4F-4E15-B929-E0ADC7BD53C8}" type="presParOf" srcId="{96079C5C-7503-447A-B7D6-CB4FAD073670}" destId="{6374F791-323A-44AA-B70D-0044BB07B259}" srcOrd="5" destOrd="0" presId="urn:microsoft.com/office/officeart/2011/layout/HexagonRadial"/>
    <dgm:cxn modelId="{9CECFFAC-5AE2-4B7E-AC80-2E2BF9A7B7EB}" type="presParOf" srcId="{6374F791-323A-44AA-B70D-0044BB07B259}" destId="{D1FCE0E2-00DE-4578-8CDC-EA29F75D6A58}" srcOrd="0" destOrd="0" presId="urn:microsoft.com/office/officeart/2011/layout/HexagonRadial"/>
    <dgm:cxn modelId="{1C272F95-6E2B-42E0-A9DD-AF9533D6E8F5}" type="presParOf" srcId="{96079C5C-7503-447A-B7D6-CB4FAD073670}" destId="{3FF67DEB-CFC8-49DB-A86D-4C1138909882}" srcOrd="6" destOrd="0" presId="urn:microsoft.com/office/officeart/2011/layout/HexagonRadial"/>
    <dgm:cxn modelId="{F2D416B1-17A8-42BF-B0C3-7FC9A84E1023}" type="presParOf" srcId="{96079C5C-7503-447A-B7D6-CB4FAD073670}" destId="{B73F0BD7-1937-40F0-A6F9-9341342D4F8D}" srcOrd="7" destOrd="0" presId="urn:microsoft.com/office/officeart/2011/layout/HexagonRadial"/>
    <dgm:cxn modelId="{78A04019-11E8-4AAF-9BC9-A87161A046A4}" type="presParOf" srcId="{B73F0BD7-1937-40F0-A6F9-9341342D4F8D}" destId="{E26125C5-45B2-454A-A524-80E71F8B9735}" srcOrd="0" destOrd="0" presId="urn:microsoft.com/office/officeart/2011/layout/HexagonRadial"/>
    <dgm:cxn modelId="{41D441CF-AFDC-4938-9A2F-BEAA2F57615F}" type="presParOf" srcId="{96079C5C-7503-447A-B7D6-CB4FAD073670}" destId="{E3A1AE94-5D62-4BC4-9525-628E097B1EE5}" srcOrd="8" destOrd="0" presId="urn:microsoft.com/office/officeart/2011/layout/HexagonRadial"/>
    <dgm:cxn modelId="{DA9D8B95-0752-4D30-B285-193A810D6135}" type="presParOf" srcId="{96079C5C-7503-447A-B7D6-CB4FAD073670}" destId="{CAFDE442-CC8D-4D98-A0AE-D5ED335B9D4F}" srcOrd="9" destOrd="0" presId="urn:microsoft.com/office/officeart/2011/layout/HexagonRadial"/>
    <dgm:cxn modelId="{AF3DB924-DB33-43CD-93CA-9D3B85491369}" type="presParOf" srcId="{CAFDE442-CC8D-4D98-A0AE-D5ED335B9D4F}" destId="{8967153C-D2B6-4559-95AC-F9348685BF7D}" srcOrd="0" destOrd="0" presId="urn:microsoft.com/office/officeart/2011/layout/HexagonRadial"/>
    <dgm:cxn modelId="{74CDAF74-AD48-4C21-B529-2D3E580B9152}" type="presParOf" srcId="{96079C5C-7503-447A-B7D6-CB4FAD073670}" destId="{BADFF6B0-9305-4F43-9283-A550807D94B9}" srcOrd="10" destOrd="0" presId="urn:microsoft.com/office/officeart/2011/layout/HexagonRadial"/>
    <dgm:cxn modelId="{C9296437-D8DB-40A3-8F5F-461E8CE732B0}" type="presParOf" srcId="{96079C5C-7503-447A-B7D6-CB4FAD073670}" destId="{FC3FA136-30AB-4DC9-B979-4FCE4AD805FF}" srcOrd="11" destOrd="0" presId="urn:microsoft.com/office/officeart/2011/layout/HexagonRadial"/>
    <dgm:cxn modelId="{747A2B2C-9DE9-41DB-BC3E-2FB5A17DC7D3}" type="presParOf" srcId="{FC3FA136-30AB-4DC9-B979-4FCE4AD805FF}" destId="{26AB0D3B-880A-46D9-B366-16B6F619C737}" srcOrd="0" destOrd="0" presId="urn:microsoft.com/office/officeart/2011/layout/HexagonRadial"/>
    <dgm:cxn modelId="{E0B8413F-C47F-48CD-9C94-515BA30E157D}" type="presParOf" srcId="{96079C5C-7503-447A-B7D6-CB4FAD073670}" destId="{F57FED77-1BDD-4F76-8140-9153C101B30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4FB3E4-86CC-46C3-94E8-9AB2233C39EE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F58FD52-EF75-4B9B-BBFD-8A2433593317}">
      <dgm:prSet phldrT="[Tekst]"/>
      <dgm:spPr/>
      <dgm:t>
        <a:bodyPr/>
        <a:lstStyle/>
        <a:p>
          <a:r>
            <a:rPr lang="pl-PL" b="1" baseline="0" dirty="0">
              <a:solidFill>
                <a:srgbClr val="FFFF00"/>
              </a:solidFill>
            </a:rPr>
            <a:t>Ekonomista</a:t>
          </a:r>
        </a:p>
      </dgm:t>
    </dgm:pt>
    <dgm:pt modelId="{A011FE9B-6D7E-4AFB-96D2-9AAED4810E69}" type="parTrans" cxnId="{8A7175D4-BBAB-4002-A3FC-1FF33E28503F}">
      <dgm:prSet/>
      <dgm:spPr/>
      <dgm:t>
        <a:bodyPr/>
        <a:lstStyle/>
        <a:p>
          <a:endParaRPr lang="pl-PL"/>
        </a:p>
      </dgm:t>
    </dgm:pt>
    <dgm:pt modelId="{BEF785EA-2CC3-4D4F-B49D-15260A10CA54}" type="sibTrans" cxnId="{8A7175D4-BBAB-4002-A3FC-1FF33E28503F}">
      <dgm:prSet/>
      <dgm:spPr/>
      <dgm:t>
        <a:bodyPr/>
        <a:lstStyle/>
        <a:p>
          <a:endParaRPr lang="pl-PL"/>
        </a:p>
      </dgm:t>
    </dgm:pt>
    <dgm:pt modelId="{DADFC4CC-8510-4CB9-BA48-B096DC5E4602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Księgowy</a:t>
          </a:r>
        </a:p>
      </dgm:t>
    </dgm:pt>
    <dgm:pt modelId="{36B99984-8DDC-4F67-A5AD-13AAD825843C}" type="parTrans" cxnId="{90510CD2-5541-4845-9A7E-E0A8D4798C80}">
      <dgm:prSet/>
      <dgm:spPr/>
      <dgm:t>
        <a:bodyPr/>
        <a:lstStyle/>
        <a:p>
          <a:endParaRPr lang="pl-PL"/>
        </a:p>
      </dgm:t>
    </dgm:pt>
    <dgm:pt modelId="{E18F3F18-6FEE-43B4-9F30-658F0EF548EB}" type="sibTrans" cxnId="{90510CD2-5541-4845-9A7E-E0A8D4798C80}">
      <dgm:prSet/>
      <dgm:spPr/>
      <dgm:t>
        <a:bodyPr/>
        <a:lstStyle/>
        <a:p>
          <a:endParaRPr lang="pl-PL"/>
        </a:p>
      </dgm:t>
    </dgm:pt>
    <dgm:pt modelId="{E70F771D-8C2D-41E4-A803-DF8B64A25E9D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Bankowiec</a:t>
          </a:r>
        </a:p>
      </dgm:t>
    </dgm:pt>
    <dgm:pt modelId="{E9F78EF2-AF6C-47F8-BE0B-2CA458C1242F}" type="parTrans" cxnId="{687DA879-F301-4966-8E33-ECF25D44FA4C}">
      <dgm:prSet/>
      <dgm:spPr/>
      <dgm:t>
        <a:bodyPr/>
        <a:lstStyle/>
        <a:p>
          <a:endParaRPr lang="pl-PL"/>
        </a:p>
      </dgm:t>
    </dgm:pt>
    <dgm:pt modelId="{34FC74D2-C90B-497B-9D4F-0F597E6E90E7}" type="sibTrans" cxnId="{687DA879-F301-4966-8E33-ECF25D44FA4C}">
      <dgm:prSet/>
      <dgm:spPr/>
      <dgm:t>
        <a:bodyPr/>
        <a:lstStyle/>
        <a:p>
          <a:endParaRPr lang="pl-PL"/>
        </a:p>
      </dgm:t>
    </dgm:pt>
    <dgm:pt modelId="{E359BC75-1C37-4CD4-A39F-A28738AD7D9C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Agent ubezpieczeniowy</a:t>
          </a:r>
        </a:p>
      </dgm:t>
    </dgm:pt>
    <dgm:pt modelId="{3B44741B-62D9-40D2-AC30-BFCA234986BC}" type="parTrans" cxnId="{5081FA2E-4FC8-4E4F-A712-C330680AD089}">
      <dgm:prSet/>
      <dgm:spPr/>
      <dgm:t>
        <a:bodyPr/>
        <a:lstStyle/>
        <a:p>
          <a:endParaRPr lang="pl-PL"/>
        </a:p>
      </dgm:t>
    </dgm:pt>
    <dgm:pt modelId="{FBC2FEB9-32F2-48B8-B1AF-53A8F7AE12C1}" type="sibTrans" cxnId="{5081FA2E-4FC8-4E4F-A712-C330680AD089}">
      <dgm:prSet/>
      <dgm:spPr/>
      <dgm:t>
        <a:bodyPr/>
        <a:lstStyle/>
        <a:p>
          <a:endParaRPr lang="pl-PL"/>
        </a:p>
      </dgm:t>
    </dgm:pt>
    <dgm:pt modelId="{94A17D35-CB3E-4F1C-A054-4814531B1FD0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Menadżer</a:t>
          </a:r>
        </a:p>
      </dgm:t>
    </dgm:pt>
    <dgm:pt modelId="{35FE280A-D0C6-4646-9B57-FBD671199B35}" type="parTrans" cxnId="{D447D453-7CF0-4E37-BF18-5B3E34672E97}">
      <dgm:prSet/>
      <dgm:spPr/>
      <dgm:t>
        <a:bodyPr/>
        <a:lstStyle/>
        <a:p>
          <a:endParaRPr lang="pl-PL"/>
        </a:p>
      </dgm:t>
    </dgm:pt>
    <dgm:pt modelId="{7F19EF4A-7AB3-4800-ACAE-E1A684252F23}" type="sibTrans" cxnId="{D447D453-7CF0-4E37-BF18-5B3E34672E97}">
      <dgm:prSet/>
      <dgm:spPr/>
      <dgm:t>
        <a:bodyPr/>
        <a:lstStyle/>
        <a:p>
          <a:endParaRPr lang="pl-PL"/>
        </a:p>
      </dgm:t>
    </dgm:pt>
    <dgm:pt modelId="{4FD9143C-491A-4F84-B81F-0BFF55E82FE9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Doradca finansowy</a:t>
          </a:r>
        </a:p>
      </dgm:t>
    </dgm:pt>
    <dgm:pt modelId="{9F746B4D-CB26-4FC8-B753-475A7939400D}" type="parTrans" cxnId="{10A9781E-4DED-4E7A-8DE8-42916C777ADB}">
      <dgm:prSet/>
      <dgm:spPr/>
      <dgm:t>
        <a:bodyPr/>
        <a:lstStyle/>
        <a:p>
          <a:endParaRPr lang="pl-PL"/>
        </a:p>
      </dgm:t>
    </dgm:pt>
    <dgm:pt modelId="{2FA71411-E1E3-4BCE-BF9C-1A8A0694E1B1}" type="sibTrans" cxnId="{10A9781E-4DED-4E7A-8DE8-42916C777ADB}">
      <dgm:prSet/>
      <dgm:spPr/>
      <dgm:t>
        <a:bodyPr/>
        <a:lstStyle/>
        <a:p>
          <a:endParaRPr lang="pl-PL"/>
        </a:p>
      </dgm:t>
    </dgm:pt>
    <dgm:pt modelId="{94FE15D3-C09D-42A5-883F-80C25ACEF8B9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Handlowiec</a:t>
          </a:r>
        </a:p>
      </dgm:t>
    </dgm:pt>
    <dgm:pt modelId="{235CA24B-BE7D-4E19-86EA-FEE0D2DD5A5E}" type="parTrans" cxnId="{36583CED-786B-42ED-BAEA-F56C2BC882F0}">
      <dgm:prSet/>
      <dgm:spPr/>
      <dgm:t>
        <a:bodyPr/>
        <a:lstStyle/>
        <a:p>
          <a:endParaRPr lang="pl-PL"/>
        </a:p>
      </dgm:t>
    </dgm:pt>
    <dgm:pt modelId="{7BA5C65E-56FE-40E6-98AB-3A416FA39523}" type="sibTrans" cxnId="{36583CED-786B-42ED-BAEA-F56C2BC882F0}">
      <dgm:prSet/>
      <dgm:spPr/>
      <dgm:t>
        <a:bodyPr/>
        <a:lstStyle/>
        <a:p>
          <a:endParaRPr lang="pl-PL"/>
        </a:p>
      </dgm:t>
    </dgm:pt>
    <dgm:pt modelId="{9960D7C2-0824-41BB-A35A-F8D5ABE93DA4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Przedstawiciel handlowy</a:t>
          </a:r>
        </a:p>
      </dgm:t>
    </dgm:pt>
    <dgm:pt modelId="{ADF18572-61A5-434C-9237-201AE4ACF9B7}" type="parTrans" cxnId="{EDFE9247-245C-455B-9886-3819CD149E73}">
      <dgm:prSet/>
      <dgm:spPr/>
      <dgm:t>
        <a:bodyPr/>
        <a:lstStyle/>
        <a:p>
          <a:endParaRPr lang="pl-PL"/>
        </a:p>
      </dgm:t>
    </dgm:pt>
    <dgm:pt modelId="{E17B8BEE-D3FD-4E65-B85B-001343F56CAD}" type="sibTrans" cxnId="{EDFE9247-245C-455B-9886-3819CD149E73}">
      <dgm:prSet/>
      <dgm:spPr/>
      <dgm:t>
        <a:bodyPr/>
        <a:lstStyle/>
        <a:p>
          <a:endParaRPr lang="pl-PL"/>
        </a:p>
      </dgm:t>
    </dgm:pt>
    <dgm:pt modelId="{66C8C90B-FA6F-4666-9150-CC96AABB823A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Pracownik</a:t>
          </a:r>
          <a:r>
            <a:rPr lang="pl-PL" dirty="0"/>
            <a:t> </a:t>
          </a:r>
          <a:r>
            <a:rPr lang="pl-PL" b="1" dirty="0">
              <a:solidFill>
                <a:srgbClr val="FFFF00"/>
              </a:solidFill>
            </a:rPr>
            <a:t>biurowy</a:t>
          </a:r>
        </a:p>
      </dgm:t>
    </dgm:pt>
    <dgm:pt modelId="{5FB4CF66-0AAD-44AE-9398-D9BCBF921A57}" type="parTrans" cxnId="{025FB87B-943D-415A-A01E-20DE8614941F}">
      <dgm:prSet/>
      <dgm:spPr/>
      <dgm:t>
        <a:bodyPr/>
        <a:lstStyle/>
        <a:p>
          <a:endParaRPr lang="pl-PL"/>
        </a:p>
      </dgm:t>
    </dgm:pt>
    <dgm:pt modelId="{A2DE588F-B9E1-4C4D-B8AF-94BE1D7489FE}" type="sibTrans" cxnId="{025FB87B-943D-415A-A01E-20DE8614941F}">
      <dgm:prSet/>
      <dgm:spPr/>
      <dgm:t>
        <a:bodyPr/>
        <a:lstStyle/>
        <a:p>
          <a:endParaRPr lang="pl-PL"/>
        </a:p>
      </dgm:t>
    </dgm:pt>
    <dgm:pt modelId="{0776F56A-945F-4251-B4C2-EADDE9535488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Kasjer</a:t>
          </a:r>
        </a:p>
      </dgm:t>
    </dgm:pt>
    <dgm:pt modelId="{F0686C75-B394-473D-98B5-6CF6B2E0DD13}" type="parTrans" cxnId="{9ACF5938-2EAC-434A-9892-B3312A79ADDA}">
      <dgm:prSet/>
      <dgm:spPr/>
      <dgm:t>
        <a:bodyPr/>
        <a:lstStyle/>
        <a:p>
          <a:endParaRPr lang="pl-PL"/>
        </a:p>
      </dgm:t>
    </dgm:pt>
    <dgm:pt modelId="{17F83874-DA61-43E0-9F79-4CF746580AB9}" type="sibTrans" cxnId="{9ACF5938-2EAC-434A-9892-B3312A79ADDA}">
      <dgm:prSet/>
      <dgm:spPr/>
      <dgm:t>
        <a:bodyPr/>
        <a:lstStyle/>
        <a:p>
          <a:endParaRPr lang="pl-PL"/>
        </a:p>
      </dgm:t>
    </dgm:pt>
    <dgm:pt modelId="{E78B88B6-52A0-4761-9DA3-C9AA3BF9A441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Przedsiębiorca</a:t>
          </a:r>
        </a:p>
      </dgm:t>
    </dgm:pt>
    <dgm:pt modelId="{E60EC743-2B65-4AB5-9E79-AEF515BC7E8D}" type="parTrans" cxnId="{4AAF199B-E5FB-4945-9079-426EA11563EF}">
      <dgm:prSet/>
      <dgm:spPr/>
      <dgm:t>
        <a:bodyPr/>
        <a:lstStyle/>
        <a:p>
          <a:endParaRPr lang="pl-PL"/>
        </a:p>
      </dgm:t>
    </dgm:pt>
    <dgm:pt modelId="{749E9794-6EC7-4B97-92D4-AA40F8C16538}" type="sibTrans" cxnId="{4AAF199B-E5FB-4945-9079-426EA11563EF}">
      <dgm:prSet/>
      <dgm:spPr/>
      <dgm:t>
        <a:bodyPr/>
        <a:lstStyle/>
        <a:p>
          <a:endParaRPr lang="pl-PL"/>
        </a:p>
      </dgm:t>
    </dgm:pt>
    <dgm:pt modelId="{440F6824-C278-451C-9610-C10285A23519}">
      <dgm:prSet phldrT="[Tekst]"/>
      <dgm:spPr/>
      <dgm:t>
        <a:bodyPr/>
        <a:lstStyle/>
        <a:p>
          <a:r>
            <a:rPr lang="pl-PL" b="1" dirty="0">
              <a:solidFill>
                <a:srgbClr val="FFFF00"/>
              </a:solidFill>
            </a:rPr>
            <a:t>Finansista</a:t>
          </a:r>
        </a:p>
      </dgm:t>
    </dgm:pt>
    <dgm:pt modelId="{44DB745A-5BEB-40AB-83DC-940C3D169D01}" type="parTrans" cxnId="{AF1B502F-CD70-45AF-9927-563823A16AF3}">
      <dgm:prSet/>
      <dgm:spPr/>
      <dgm:t>
        <a:bodyPr/>
        <a:lstStyle/>
        <a:p>
          <a:endParaRPr lang="pl-PL"/>
        </a:p>
      </dgm:t>
    </dgm:pt>
    <dgm:pt modelId="{CE307D4D-6158-4F64-A5BB-8801694F5D26}" type="sibTrans" cxnId="{AF1B502F-CD70-45AF-9927-563823A16AF3}">
      <dgm:prSet/>
      <dgm:spPr/>
      <dgm:t>
        <a:bodyPr/>
        <a:lstStyle/>
        <a:p>
          <a:endParaRPr lang="pl-PL"/>
        </a:p>
      </dgm:t>
    </dgm:pt>
    <dgm:pt modelId="{E07FF087-31F6-4799-A177-5B5F4282C688}" type="pres">
      <dgm:prSet presAssocID="{BF4FB3E4-86CC-46C3-94E8-9AB2233C39EE}" presName="Name0" presStyleCnt="0">
        <dgm:presLayoutVars>
          <dgm:dir/>
          <dgm:resizeHandles/>
        </dgm:presLayoutVars>
      </dgm:prSet>
      <dgm:spPr/>
    </dgm:pt>
    <dgm:pt modelId="{05E98B84-E016-44DD-B8B8-DB0B08D46B5F}" type="pres">
      <dgm:prSet presAssocID="{9F58FD52-EF75-4B9B-BBFD-8A2433593317}" presName="compNode" presStyleCnt="0"/>
      <dgm:spPr/>
    </dgm:pt>
    <dgm:pt modelId="{06F26756-70C1-4CB5-A3BF-AF1720A24F2C}" type="pres">
      <dgm:prSet presAssocID="{9F58FD52-EF75-4B9B-BBFD-8A2433593317}" presName="dummyConnPt" presStyleCnt="0"/>
      <dgm:spPr/>
    </dgm:pt>
    <dgm:pt modelId="{0540E586-3003-498E-9E3C-0BB23BF9D971}" type="pres">
      <dgm:prSet presAssocID="{9F58FD52-EF75-4B9B-BBFD-8A2433593317}" presName="node" presStyleLbl="node1" presStyleIdx="0" presStyleCnt="12">
        <dgm:presLayoutVars>
          <dgm:bulletEnabled val="1"/>
        </dgm:presLayoutVars>
      </dgm:prSet>
      <dgm:spPr/>
    </dgm:pt>
    <dgm:pt modelId="{3819FA65-1F2B-4A35-82C4-B5232BA7C5FD}" type="pres">
      <dgm:prSet presAssocID="{BEF785EA-2CC3-4D4F-B49D-15260A10CA54}" presName="sibTrans" presStyleLbl="bgSibTrans2D1" presStyleIdx="0" presStyleCnt="11"/>
      <dgm:spPr/>
    </dgm:pt>
    <dgm:pt modelId="{95E82F98-3E15-46DB-9EB8-154CA63EE1DA}" type="pres">
      <dgm:prSet presAssocID="{DADFC4CC-8510-4CB9-BA48-B096DC5E4602}" presName="compNode" presStyleCnt="0"/>
      <dgm:spPr/>
    </dgm:pt>
    <dgm:pt modelId="{D8AD3446-085C-4D75-8A8D-E165B7F3E12A}" type="pres">
      <dgm:prSet presAssocID="{DADFC4CC-8510-4CB9-BA48-B096DC5E4602}" presName="dummyConnPt" presStyleCnt="0"/>
      <dgm:spPr/>
    </dgm:pt>
    <dgm:pt modelId="{1BF4C90D-E8F2-400B-8882-6A570DE11463}" type="pres">
      <dgm:prSet presAssocID="{DADFC4CC-8510-4CB9-BA48-B096DC5E4602}" presName="node" presStyleLbl="node1" presStyleIdx="1" presStyleCnt="12">
        <dgm:presLayoutVars>
          <dgm:bulletEnabled val="1"/>
        </dgm:presLayoutVars>
      </dgm:prSet>
      <dgm:spPr/>
    </dgm:pt>
    <dgm:pt modelId="{A9A7C6D8-9DA6-4289-A1E6-2B34F488845C}" type="pres">
      <dgm:prSet presAssocID="{E18F3F18-6FEE-43B4-9F30-658F0EF548EB}" presName="sibTrans" presStyleLbl="bgSibTrans2D1" presStyleIdx="1" presStyleCnt="11"/>
      <dgm:spPr/>
    </dgm:pt>
    <dgm:pt modelId="{6B8E5DAB-41B9-4DD8-918C-DB1176843058}" type="pres">
      <dgm:prSet presAssocID="{E70F771D-8C2D-41E4-A803-DF8B64A25E9D}" presName="compNode" presStyleCnt="0"/>
      <dgm:spPr/>
    </dgm:pt>
    <dgm:pt modelId="{E72283F4-EB48-4D85-82CA-76255439DFA5}" type="pres">
      <dgm:prSet presAssocID="{E70F771D-8C2D-41E4-A803-DF8B64A25E9D}" presName="dummyConnPt" presStyleCnt="0"/>
      <dgm:spPr/>
    </dgm:pt>
    <dgm:pt modelId="{3BFE4BEE-5C69-45B8-B73D-47DD47D9186A}" type="pres">
      <dgm:prSet presAssocID="{E70F771D-8C2D-41E4-A803-DF8B64A25E9D}" presName="node" presStyleLbl="node1" presStyleIdx="2" presStyleCnt="12">
        <dgm:presLayoutVars>
          <dgm:bulletEnabled val="1"/>
        </dgm:presLayoutVars>
      </dgm:prSet>
      <dgm:spPr/>
    </dgm:pt>
    <dgm:pt modelId="{5F8DD74E-1F51-4BE3-903E-5308764F9D83}" type="pres">
      <dgm:prSet presAssocID="{34FC74D2-C90B-497B-9D4F-0F597E6E90E7}" presName="sibTrans" presStyleLbl="bgSibTrans2D1" presStyleIdx="2" presStyleCnt="11"/>
      <dgm:spPr/>
    </dgm:pt>
    <dgm:pt modelId="{948DFA8E-B58D-40E6-AE40-E0AB727E0E5A}" type="pres">
      <dgm:prSet presAssocID="{E359BC75-1C37-4CD4-A39F-A28738AD7D9C}" presName="compNode" presStyleCnt="0"/>
      <dgm:spPr/>
    </dgm:pt>
    <dgm:pt modelId="{7295240E-5096-4B67-B9C7-763A1EC957C1}" type="pres">
      <dgm:prSet presAssocID="{E359BC75-1C37-4CD4-A39F-A28738AD7D9C}" presName="dummyConnPt" presStyleCnt="0"/>
      <dgm:spPr/>
    </dgm:pt>
    <dgm:pt modelId="{556C09FD-3B7A-40F9-BC8C-1676757EC7AB}" type="pres">
      <dgm:prSet presAssocID="{E359BC75-1C37-4CD4-A39F-A28738AD7D9C}" presName="node" presStyleLbl="node1" presStyleIdx="3" presStyleCnt="12">
        <dgm:presLayoutVars>
          <dgm:bulletEnabled val="1"/>
        </dgm:presLayoutVars>
      </dgm:prSet>
      <dgm:spPr/>
    </dgm:pt>
    <dgm:pt modelId="{02C1DD5A-C70E-459F-9D96-C8511D83A2D2}" type="pres">
      <dgm:prSet presAssocID="{FBC2FEB9-32F2-48B8-B1AF-53A8F7AE12C1}" presName="sibTrans" presStyleLbl="bgSibTrans2D1" presStyleIdx="3" presStyleCnt="11"/>
      <dgm:spPr/>
    </dgm:pt>
    <dgm:pt modelId="{0B42AAEA-BBF5-4856-B503-ACBF0AC526D2}" type="pres">
      <dgm:prSet presAssocID="{94A17D35-CB3E-4F1C-A054-4814531B1FD0}" presName="compNode" presStyleCnt="0"/>
      <dgm:spPr/>
    </dgm:pt>
    <dgm:pt modelId="{38CCEE7A-602B-445E-964D-BDF03A158CA9}" type="pres">
      <dgm:prSet presAssocID="{94A17D35-CB3E-4F1C-A054-4814531B1FD0}" presName="dummyConnPt" presStyleCnt="0"/>
      <dgm:spPr/>
    </dgm:pt>
    <dgm:pt modelId="{3462EF42-2CDC-4F69-8A15-6E8BC5BBC9C3}" type="pres">
      <dgm:prSet presAssocID="{94A17D35-CB3E-4F1C-A054-4814531B1FD0}" presName="node" presStyleLbl="node1" presStyleIdx="4" presStyleCnt="12">
        <dgm:presLayoutVars>
          <dgm:bulletEnabled val="1"/>
        </dgm:presLayoutVars>
      </dgm:prSet>
      <dgm:spPr/>
    </dgm:pt>
    <dgm:pt modelId="{D8BC99ED-3B13-4917-B162-2B8FECE5BEBD}" type="pres">
      <dgm:prSet presAssocID="{7F19EF4A-7AB3-4800-ACAE-E1A684252F23}" presName="sibTrans" presStyleLbl="bgSibTrans2D1" presStyleIdx="4" presStyleCnt="11"/>
      <dgm:spPr/>
    </dgm:pt>
    <dgm:pt modelId="{203F0B13-A3A9-4C03-8942-F1E978276FE2}" type="pres">
      <dgm:prSet presAssocID="{4FD9143C-491A-4F84-B81F-0BFF55E82FE9}" presName="compNode" presStyleCnt="0"/>
      <dgm:spPr/>
    </dgm:pt>
    <dgm:pt modelId="{E5A81E61-9D5B-4306-9D3C-B24E56DD608C}" type="pres">
      <dgm:prSet presAssocID="{4FD9143C-491A-4F84-B81F-0BFF55E82FE9}" presName="dummyConnPt" presStyleCnt="0"/>
      <dgm:spPr/>
    </dgm:pt>
    <dgm:pt modelId="{93D10A97-256A-4788-9FD7-15B490FCA409}" type="pres">
      <dgm:prSet presAssocID="{4FD9143C-491A-4F84-B81F-0BFF55E82FE9}" presName="node" presStyleLbl="node1" presStyleIdx="5" presStyleCnt="12">
        <dgm:presLayoutVars>
          <dgm:bulletEnabled val="1"/>
        </dgm:presLayoutVars>
      </dgm:prSet>
      <dgm:spPr/>
    </dgm:pt>
    <dgm:pt modelId="{D9C24470-4654-42E7-A96A-F370084D75BA}" type="pres">
      <dgm:prSet presAssocID="{2FA71411-E1E3-4BCE-BF9C-1A8A0694E1B1}" presName="sibTrans" presStyleLbl="bgSibTrans2D1" presStyleIdx="5" presStyleCnt="11"/>
      <dgm:spPr/>
    </dgm:pt>
    <dgm:pt modelId="{F7054E81-B2C5-4D42-8133-D6B5E18D42C6}" type="pres">
      <dgm:prSet presAssocID="{94FE15D3-C09D-42A5-883F-80C25ACEF8B9}" presName="compNode" presStyleCnt="0"/>
      <dgm:spPr/>
    </dgm:pt>
    <dgm:pt modelId="{F4DDA01E-750F-4571-B54E-7A65B16C6AAD}" type="pres">
      <dgm:prSet presAssocID="{94FE15D3-C09D-42A5-883F-80C25ACEF8B9}" presName="dummyConnPt" presStyleCnt="0"/>
      <dgm:spPr/>
    </dgm:pt>
    <dgm:pt modelId="{B4BBE9E4-8A24-4CF2-B018-43474E9E5FCB}" type="pres">
      <dgm:prSet presAssocID="{94FE15D3-C09D-42A5-883F-80C25ACEF8B9}" presName="node" presStyleLbl="node1" presStyleIdx="6" presStyleCnt="12">
        <dgm:presLayoutVars>
          <dgm:bulletEnabled val="1"/>
        </dgm:presLayoutVars>
      </dgm:prSet>
      <dgm:spPr/>
    </dgm:pt>
    <dgm:pt modelId="{7BC0A9CE-593E-49F5-913B-B35760FFEC3D}" type="pres">
      <dgm:prSet presAssocID="{7BA5C65E-56FE-40E6-98AB-3A416FA39523}" presName="sibTrans" presStyleLbl="bgSibTrans2D1" presStyleIdx="6" presStyleCnt="11"/>
      <dgm:spPr/>
    </dgm:pt>
    <dgm:pt modelId="{802E064F-CB8D-4788-8AE4-3214BADEFA58}" type="pres">
      <dgm:prSet presAssocID="{9960D7C2-0824-41BB-A35A-F8D5ABE93DA4}" presName="compNode" presStyleCnt="0"/>
      <dgm:spPr/>
    </dgm:pt>
    <dgm:pt modelId="{ECC9FC18-68E8-4A9C-915C-872BA334551F}" type="pres">
      <dgm:prSet presAssocID="{9960D7C2-0824-41BB-A35A-F8D5ABE93DA4}" presName="dummyConnPt" presStyleCnt="0"/>
      <dgm:spPr/>
    </dgm:pt>
    <dgm:pt modelId="{28601546-4E06-49D6-94A4-F7A2EEA209CE}" type="pres">
      <dgm:prSet presAssocID="{9960D7C2-0824-41BB-A35A-F8D5ABE93DA4}" presName="node" presStyleLbl="node1" presStyleIdx="7" presStyleCnt="12">
        <dgm:presLayoutVars>
          <dgm:bulletEnabled val="1"/>
        </dgm:presLayoutVars>
      </dgm:prSet>
      <dgm:spPr/>
    </dgm:pt>
    <dgm:pt modelId="{A6E04FB6-0AB6-4A49-9DAD-079E61BE040D}" type="pres">
      <dgm:prSet presAssocID="{E17B8BEE-D3FD-4E65-B85B-001343F56CAD}" presName="sibTrans" presStyleLbl="bgSibTrans2D1" presStyleIdx="7" presStyleCnt="11"/>
      <dgm:spPr/>
    </dgm:pt>
    <dgm:pt modelId="{823BF6E9-C058-4984-B47E-5FA3DEBCE47C}" type="pres">
      <dgm:prSet presAssocID="{66C8C90B-FA6F-4666-9150-CC96AABB823A}" presName="compNode" presStyleCnt="0"/>
      <dgm:spPr/>
    </dgm:pt>
    <dgm:pt modelId="{674B3F89-1FD7-4F4A-A634-E2A38C93789C}" type="pres">
      <dgm:prSet presAssocID="{66C8C90B-FA6F-4666-9150-CC96AABB823A}" presName="dummyConnPt" presStyleCnt="0"/>
      <dgm:spPr/>
    </dgm:pt>
    <dgm:pt modelId="{A9967DC8-3572-470B-86C7-91D0DAC9BA1A}" type="pres">
      <dgm:prSet presAssocID="{66C8C90B-FA6F-4666-9150-CC96AABB823A}" presName="node" presStyleLbl="node1" presStyleIdx="8" presStyleCnt="12">
        <dgm:presLayoutVars>
          <dgm:bulletEnabled val="1"/>
        </dgm:presLayoutVars>
      </dgm:prSet>
      <dgm:spPr/>
    </dgm:pt>
    <dgm:pt modelId="{7185752D-C92B-4273-B05F-AF55967D5534}" type="pres">
      <dgm:prSet presAssocID="{A2DE588F-B9E1-4C4D-B8AF-94BE1D7489FE}" presName="sibTrans" presStyleLbl="bgSibTrans2D1" presStyleIdx="8" presStyleCnt="11"/>
      <dgm:spPr/>
    </dgm:pt>
    <dgm:pt modelId="{74D961D1-4E2A-4734-9549-9C950B6023EE}" type="pres">
      <dgm:prSet presAssocID="{0776F56A-945F-4251-B4C2-EADDE9535488}" presName="compNode" presStyleCnt="0"/>
      <dgm:spPr/>
    </dgm:pt>
    <dgm:pt modelId="{8E9EE884-A023-430D-8B1B-6DF10C680022}" type="pres">
      <dgm:prSet presAssocID="{0776F56A-945F-4251-B4C2-EADDE9535488}" presName="dummyConnPt" presStyleCnt="0"/>
      <dgm:spPr/>
    </dgm:pt>
    <dgm:pt modelId="{A5043877-94A2-4665-986F-D567B871D502}" type="pres">
      <dgm:prSet presAssocID="{0776F56A-945F-4251-B4C2-EADDE9535488}" presName="node" presStyleLbl="node1" presStyleIdx="9" presStyleCnt="12">
        <dgm:presLayoutVars>
          <dgm:bulletEnabled val="1"/>
        </dgm:presLayoutVars>
      </dgm:prSet>
      <dgm:spPr/>
    </dgm:pt>
    <dgm:pt modelId="{61A4130F-AD96-42FC-9C90-AB6ABFE28FB3}" type="pres">
      <dgm:prSet presAssocID="{17F83874-DA61-43E0-9F79-4CF746580AB9}" presName="sibTrans" presStyleLbl="bgSibTrans2D1" presStyleIdx="9" presStyleCnt="11"/>
      <dgm:spPr/>
    </dgm:pt>
    <dgm:pt modelId="{601441AD-07F4-4726-8E4C-66298D5B8B01}" type="pres">
      <dgm:prSet presAssocID="{E78B88B6-52A0-4761-9DA3-C9AA3BF9A441}" presName="compNode" presStyleCnt="0"/>
      <dgm:spPr/>
    </dgm:pt>
    <dgm:pt modelId="{94428205-1CB5-45C7-B078-608F2D1A5B02}" type="pres">
      <dgm:prSet presAssocID="{E78B88B6-52A0-4761-9DA3-C9AA3BF9A441}" presName="dummyConnPt" presStyleCnt="0"/>
      <dgm:spPr/>
    </dgm:pt>
    <dgm:pt modelId="{A1F2FB8D-8FCC-4F72-8B11-E41253532FD3}" type="pres">
      <dgm:prSet presAssocID="{E78B88B6-52A0-4761-9DA3-C9AA3BF9A441}" presName="node" presStyleLbl="node1" presStyleIdx="10" presStyleCnt="12">
        <dgm:presLayoutVars>
          <dgm:bulletEnabled val="1"/>
        </dgm:presLayoutVars>
      </dgm:prSet>
      <dgm:spPr/>
    </dgm:pt>
    <dgm:pt modelId="{2D2AD0F3-40E8-48B3-AD4B-BD472722B547}" type="pres">
      <dgm:prSet presAssocID="{749E9794-6EC7-4B97-92D4-AA40F8C16538}" presName="sibTrans" presStyleLbl="bgSibTrans2D1" presStyleIdx="10" presStyleCnt="11"/>
      <dgm:spPr/>
    </dgm:pt>
    <dgm:pt modelId="{089653B3-A900-407C-9C81-7C523278A336}" type="pres">
      <dgm:prSet presAssocID="{440F6824-C278-451C-9610-C10285A23519}" presName="compNode" presStyleCnt="0"/>
      <dgm:spPr/>
    </dgm:pt>
    <dgm:pt modelId="{BD0FB1C6-D459-4C93-9A40-B275A94F836F}" type="pres">
      <dgm:prSet presAssocID="{440F6824-C278-451C-9610-C10285A23519}" presName="dummyConnPt" presStyleCnt="0"/>
      <dgm:spPr/>
    </dgm:pt>
    <dgm:pt modelId="{C941106B-3C8A-4B1C-8776-B073ABD69B36}" type="pres">
      <dgm:prSet presAssocID="{440F6824-C278-451C-9610-C10285A23519}" presName="node" presStyleLbl="node1" presStyleIdx="11" presStyleCnt="12">
        <dgm:presLayoutVars>
          <dgm:bulletEnabled val="1"/>
        </dgm:presLayoutVars>
      </dgm:prSet>
      <dgm:spPr/>
    </dgm:pt>
  </dgm:ptLst>
  <dgm:cxnLst>
    <dgm:cxn modelId="{91783D13-EE64-423D-A215-39EDCEEFA1C6}" type="presOf" srcId="{66C8C90B-FA6F-4666-9150-CC96AABB823A}" destId="{A9967DC8-3572-470B-86C7-91D0DAC9BA1A}" srcOrd="0" destOrd="0" presId="urn:microsoft.com/office/officeart/2005/8/layout/bProcess4"/>
    <dgm:cxn modelId="{F9628C1B-2C94-4A24-9926-1C4441C46AEF}" type="presOf" srcId="{7BA5C65E-56FE-40E6-98AB-3A416FA39523}" destId="{7BC0A9CE-593E-49F5-913B-B35760FFEC3D}" srcOrd="0" destOrd="0" presId="urn:microsoft.com/office/officeart/2005/8/layout/bProcess4"/>
    <dgm:cxn modelId="{10A9781E-4DED-4E7A-8DE8-42916C777ADB}" srcId="{BF4FB3E4-86CC-46C3-94E8-9AB2233C39EE}" destId="{4FD9143C-491A-4F84-B81F-0BFF55E82FE9}" srcOrd="5" destOrd="0" parTransId="{9F746B4D-CB26-4FC8-B753-475A7939400D}" sibTransId="{2FA71411-E1E3-4BCE-BF9C-1A8A0694E1B1}"/>
    <dgm:cxn modelId="{38E71424-AE82-407D-A0B3-D8B1ABD1717D}" type="presOf" srcId="{9F58FD52-EF75-4B9B-BBFD-8A2433593317}" destId="{0540E586-3003-498E-9E3C-0BB23BF9D971}" srcOrd="0" destOrd="0" presId="urn:microsoft.com/office/officeart/2005/8/layout/bProcess4"/>
    <dgm:cxn modelId="{0CAD4027-8DBE-4DE7-AF1F-8679706E942E}" type="presOf" srcId="{DADFC4CC-8510-4CB9-BA48-B096DC5E4602}" destId="{1BF4C90D-E8F2-400B-8882-6A570DE11463}" srcOrd="0" destOrd="0" presId="urn:microsoft.com/office/officeart/2005/8/layout/bProcess4"/>
    <dgm:cxn modelId="{70911F2C-80D2-4C48-9846-88CC19869F00}" type="presOf" srcId="{BF4FB3E4-86CC-46C3-94E8-9AB2233C39EE}" destId="{E07FF087-31F6-4799-A177-5B5F4282C688}" srcOrd="0" destOrd="0" presId="urn:microsoft.com/office/officeart/2005/8/layout/bProcess4"/>
    <dgm:cxn modelId="{5081FA2E-4FC8-4E4F-A712-C330680AD089}" srcId="{BF4FB3E4-86CC-46C3-94E8-9AB2233C39EE}" destId="{E359BC75-1C37-4CD4-A39F-A28738AD7D9C}" srcOrd="3" destOrd="0" parTransId="{3B44741B-62D9-40D2-AC30-BFCA234986BC}" sibTransId="{FBC2FEB9-32F2-48B8-B1AF-53A8F7AE12C1}"/>
    <dgm:cxn modelId="{AF1B502F-CD70-45AF-9927-563823A16AF3}" srcId="{BF4FB3E4-86CC-46C3-94E8-9AB2233C39EE}" destId="{440F6824-C278-451C-9610-C10285A23519}" srcOrd="11" destOrd="0" parTransId="{44DB745A-5BEB-40AB-83DC-940C3D169D01}" sibTransId="{CE307D4D-6158-4F64-A5BB-8801694F5D26}"/>
    <dgm:cxn modelId="{B3961537-7968-4C76-B72B-B424CC807286}" type="presOf" srcId="{9960D7C2-0824-41BB-A35A-F8D5ABE93DA4}" destId="{28601546-4E06-49D6-94A4-F7A2EEA209CE}" srcOrd="0" destOrd="0" presId="urn:microsoft.com/office/officeart/2005/8/layout/bProcess4"/>
    <dgm:cxn modelId="{9ACF5938-2EAC-434A-9892-B3312A79ADDA}" srcId="{BF4FB3E4-86CC-46C3-94E8-9AB2233C39EE}" destId="{0776F56A-945F-4251-B4C2-EADDE9535488}" srcOrd="9" destOrd="0" parTransId="{F0686C75-B394-473D-98B5-6CF6B2E0DD13}" sibTransId="{17F83874-DA61-43E0-9F79-4CF746580AB9}"/>
    <dgm:cxn modelId="{77A2C938-0843-4BC4-9DE9-C70196BF2208}" type="presOf" srcId="{94A17D35-CB3E-4F1C-A054-4814531B1FD0}" destId="{3462EF42-2CDC-4F69-8A15-6E8BC5BBC9C3}" srcOrd="0" destOrd="0" presId="urn:microsoft.com/office/officeart/2005/8/layout/bProcess4"/>
    <dgm:cxn modelId="{6ED11E3A-3B82-4C9D-90C8-760E85823265}" type="presOf" srcId="{17F83874-DA61-43E0-9F79-4CF746580AB9}" destId="{61A4130F-AD96-42FC-9C90-AB6ABFE28FB3}" srcOrd="0" destOrd="0" presId="urn:microsoft.com/office/officeart/2005/8/layout/bProcess4"/>
    <dgm:cxn modelId="{4835EE3D-F66F-4BB8-9B0A-86BD00CFC03D}" type="presOf" srcId="{E70F771D-8C2D-41E4-A803-DF8B64A25E9D}" destId="{3BFE4BEE-5C69-45B8-B73D-47DD47D9186A}" srcOrd="0" destOrd="0" presId="urn:microsoft.com/office/officeart/2005/8/layout/bProcess4"/>
    <dgm:cxn modelId="{EDFE9247-245C-455B-9886-3819CD149E73}" srcId="{BF4FB3E4-86CC-46C3-94E8-9AB2233C39EE}" destId="{9960D7C2-0824-41BB-A35A-F8D5ABE93DA4}" srcOrd="7" destOrd="0" parTransId="{ADF18572-61A5-434C-9237-201AE4ACF9B7}" sibTransId="{E17B8BEE-D3FD-4E65-B85B-001343F56CAD}"/>
    <dgm:cxn modelId="{6BEBE348-07FB-4813-8541-40E43D40D30A}" type="presOf" srcId="{E17B8BEE-D3FD-4E65-B85B-001343F56CAD}" destId="{A6E04FB6-0AB6-4A49-9DAD-079E61BE040D}" srcOrd="0" destOrd="0" presId="urn:microsoft.com/office/officeart/2005/8/layout/bProcess4"/>
    <dgm:cxn modelId="{7A7DA66E-FB17-4883-8923-D9AA235CA677}" type="presOf" srcId="{7F19EF4A-7AB3-4800-ACAE-E1A684252F23}" destId="{D8BC99ED-3B13-4917-B162-2B8FECE5BEBD}" srcOrd="0" destOrd="0" presId="urn:microsoft.com/office/officeart/2005/8/layout/bProcess4"/>
    <dgm:cxn modelId="{C4917773-6998-4521-A7D6-4D902433A623}" type="presOf" srcId="{A2DE588F-B9E1-4C4D-B8AF-94BE1D7489FE}" destId="{7185752D-C92B-4273-B05F-AF55967D5534}" srcOrd="0" destOrd="0" presId="urn:microsoft.com/office/officeart/2005/8/layout/bProcess4"/>
    <dgm:cxn modelId="{D447D453-7CF0-4E37-BF18-5B3E34672E97}" srcId="{BF4FB3E4-86CC-46C3-94E8-9AB2233C39EE}" destId="{94A17D35-CB3E-4F1C-A054-4814531B1FD0}" srcOrd="4" destOrd="0" parTransId="{35FE280A-D0C6-4646-9B57-FBD671199B35}" sibTransId="{7F19EF4A-7AB3-4800-ACAE-E1A684252F23}"/>
    <dgm:cxn modelId="{FCF4C876-33D2-47F9-86EB-E3059834964E}" type="presOf" srcId="{440F6824-C278-451C-9610-C10285A23519}" destId="{C941106B-3C8A-4B1C-8776-B073ABD69B36}" srcOrd="0" destOrd="0" presId="urn:microsoft.com/office/officeart/2005/8/layout/bProcess4"/>
    <dgm:cxn modelId="{7CC60358-CC9A-4BC9-93B7-9E037058F35E}" type="presOf" srcId="{BEF785EA-2CC3-4D4F-B49D-15260A10CA54}" destId="{3819FA65-1F2B-4A35-82C4-B5232BA7C5FD}" srcOrd="0" destOrd="0" presId="urn:microsoft.com/office/officeart/2005/8/layout/bProcess4"/>
    <dgm:cxn modelId="{687DA879-F301-4966-8E33-ECF25D44FA4C}" srcId="{BF4FB3E4-86CC-46C3-94E8-9AB2233C39EE}" destId="{E70F771D-8C2D-41E4-A803-DF8B64A25E9D}" srcOrd="2" destOrd="0" parTransId="{E9F78EF2-AF6C-47F8-BE0B-2CA458C1242F}" sibTransId="{34FC74D2-C90B-497B-9D4F-0F597E6E90E7}"/>
    <dgm:cxn modelId="{025FB87B-943D-415A-A01E-20DE8614941F}" srcId="{BF4FB3E4-86CC-46C3-94E8-9AB2233C39EE}" destId="{66C8C90B-FA6F-4666-9150-CC96AABB823A}" srcOrd="8" destOrd="0" parTransId="{5FB4CF66-0AAD-44AE-9398-D9BCBF921A57}" sibTransId="{A2DE588F-B9E1-4C4D-B8AF-94BE1D7489FE}"/>
    <dgm:cxn modelId="{891BEF8D-00BA-4961-89C6-783AFF3CB058}" type="presOf" srcId="{4FD9143C-491A-4F84-B81F-0BFF55E82FE9}" destId="{93D10A97-256A-4788-9FD7-15B490FCA409}" srcOrd="0" destOrd="0" presId="urn:microsoft.com/office/officeart/2005/8/layout/bProcess4"/>
    <dgm:cxn modelId="{011D9690-7C65-4592-A14B-582DDB77A166}" type="presOf" srcId="{749E9794-6EC7-4B97-92D4-AA40F8C16538}" destId="{2D2AD0F3-40E8-48B3-AD4B-BD472722B547}" srcOrd="0" destOrd="0" presId="urn:microsoft.com/office/officeart/2005/8/layout/bProcess4"/>
    <dgm:cxn modelId="{30C38E95-9ED6-431A-B01D-4403D60506BE}" type="presOf" srcId="{0776F56A-945F-4251-B4C2-EADDE9535488}" destId="{A5043877-94A2-4665-986F-D567B871D502}" srcOrd="0" destOrd="0" presId="urn:microsoft.com/office/officeart/2005/8/layout/bProcess4"/>
    <dgm:cxn modelId="{784AFC96-463A-479C-9539-DFB64A94DCB3}" type="presOf" srcId="{E78B88B6-52A0-4761-9DA3-C9AA3BF9A441}" destId="{A1F2FB8D-8FCC-4F72-8B11-E41253532FD3}" srcOrd="0" destOrd="0" presId="urn:microsoft.com/office/officeart/2005/8/layout/bProcess4"/>
    <dgm:cxn modelId="{4AAF199B-E5FB-4945-9079-426EA11563EF}" srcId="{BF4FB3E4-86CC-46C3-94E8-9AB2233C39EE}" destId="{E78B88B6-52A0-4761-9DA3-C9AA3BF9A441}" srcOrd="10" destOrd="0" parTransId="{E60EC743-2B65-4AB5-9E79-AEF515BC7E8D}" sibTransId="{749E9794-6EC7-4B97-92D4-AA40F8C16538}"/>
    <dgm:cxn modelId="{3FA1E6B0-1DBF-46A4-9989-1790122960A7}" type="presOf" srcId="{94FE15D3-C09D-42A5-883F-80C25ACEF8B9}" destId="{B4BBE9E4-8A24-4CF2-B018-43474E9E5FCB}" srcOrd="0" destOrd="0" presId="urn:microsoft.com/office/officeart/2005/8/layout/bProcess4"/>
    <dgm:cxn modelId="{E14414BB-0CD3-40D6-BA81-FC2BA31C7264}" type="presOf" srcId="{E18F3F18-6FEE-43B4-9F30-658F0EF548EB}" destId="{A9A7C6D8-9DA6-4289-A1E6-2B34F488845C}" srcOrd="0" destOrd="0" presId="urn:microsoft.com/office/officeart/2005/8/layout/bProcess4"/>
    <dgm:cxn modelId="{5D3FD8C5-FE08-45BD-AB3D-DF5C7771DC8D}" type="presOf" srcId="{FBC2FEB9-32F2-48B8-B1AF-53A8F7AE12C1}" destId="{02C1DD5A-C70E-459F-9D96-C8511D83A2D2}" srcOrd="0" destOrd="0" presId="urn:microsoft.com/office/officeart/2005/8/layout/bProcess4"/>
    <dgm:cxn modelId="{90510CD2-5541-4845-9A7E-E0A8D4798C80}" srcId="{BF4FB3E4-86CC-46C3-94E8-9AB2233C39EE}" destId="{DADFC4CC-8510-4CB9-BA48-B096DC5E4602}" srcOrd="1" destOrd="0" parTransId="{36B99984-8DDC-4F67-A5AD-13AAD825843C}" sibTransId="{E18F3F18-6FEE-43B4-9F30-658F0EF548EB}"/>
    <dgm:cxn modelId="{8A7175D4-BBAB-4002-A3FC-1FF33E28503F}" srcId="{BF4FB3E4-86CC-46C3-94E8-9AB2233C39EE}" destId="{9F58FD52-EF75-4B9B-BBFD-8A2433593317}" srcOrd="0" destOrd="0" parTransId="{A011FE9B-6D7E-4AFB-96D2-9AAED4810E69}" sibTransId="{BEF785EA-2CC3-4D4F-B49D-15260A10CA54}"/>
    <dgm:cxn modelId="{8C7A21DC-B255-420C-A7DF-509E3BE2256A}" type="presOf" srcId="{34FC74D2-C90B-497B-9D4F-0F597E6E90E7}" destId="{5F8DD74E-1F51-4BE3-903E-5308764F9D83}" srcOrd="0" destOrd="0" presId="urn:microsoft.com/office/officeart/2005/8/layout/bProcess4"/>
    <dgm:cxn modelId="{EA8E4CE6-8620-4248-BD87-E3EF54A0EDBD}" type="presOf" srcId="{2FA71411-E1E3-4BCE-BF9C-1A8A0694E1B1}" destId="{D9C24470-4654-42E7-A96A-F370084D75BA}" srcOrd="0" destOrd="0" presId="urn:microsoft.com/office/officeart/2005/8/layout/bProcess4"/>
    <dgm:cxn modelId="{36583CED-786B-42ED-BAEA-F56C2BC882F0}" srcId="{BF4FB3E4-86CC-46C3-94E8-9AB2233C39EE}" destId="{94FE15D3-C09D-42A5-883F-80C25ACEF8B9}" srcOrd="6" destOrd="0" parTransId="{235CA24B-BE7D-4E19-86EA-FEE0D2DD5A5E}" sibTransId="{7BA5C65E-56FE-40E6-98AB-3A416FA39523}"/>
    <dgm:cxn modelId="{1950A0FE-74EA-446B-BC25-467E4F533675}" type="presOf" srcId="{E359BC75-1C37-4CD4-A39F-A28738AD7D9C}" destId="{556C09FD-3B7A-40F9-BC8C-1676757EC7AB}" srcOrd="0" destOrd="0" presId="urn:microsoft.com/office/officeart/2005/8/layout/bProcess4"/>
    <dgm:cxn modelId="{A633D121-7E35-447F-B0A6-1BDA544099E6}" type="presParOf" srcId="{E07FF087-31F6-4799-A177-5B5F4282C688}" destId="{05E98B84-E016-44DD-B8B8-DB0B08D46B5F}" srcOrd="0" destOrd="0" presId="urn:microsoft.com/office/officeart/2005/8/layout/bProcess4"/>
    <dgm:cxn modelId="{99F02C8A-BA3B-47DB-A066-7C3466066D64}" type="presParOf" srcId="{05E98B84-E016-44DD-B8B8-DB0B08D46B5F}" destId="{06F26756-70C1-4CB5-A3BF-AF1720A24F2C}" srcOrd="0" destOrd="0" presId="urn:microsoft.com/office/officeart/2005/8/layout/bProcess4"/>
    <dgm:cxn modelId="{5C82DCB3-5679-4CC4-9D9E-4D8261E9BB2A}" type="presParOf" srcId="{05E98B84-E016-44DD-B8B8-DB0B08D46B5F}" destId="{0540E586-3003-498E-9E3C-0BB23BF9D971}" srcOrd="1" destOrd="0" presId="urn:microsoft.com/office/officeart/2005/8/layout/bProcess4"/>
    <dgm:cxn modelId="{5F207455-FD19-4E48-817E-5F24298E5DF7}" type="presParOf" srcId="{E07FF087-31F6-4799-A177-5B5F4282C688}" destId="{3819FA65-1F2B-4A35-82C4-B5232BA7C5FD}" srcOrd="1" destOrd="0" presId="urn:microsoft.com/office/officeart/2005/8/layout/bProcess4"/>
    <dgm:cxn modelId="{3B81FCC5-AA10-4682-83F5-DDFA16BD7A02}" type="presParOf" srcId="{E07FF087-31F6-4799-A177-5B5F4282C688}" destId="{95E82F98-3E15-46DB-9EB8-154CA63EE1DA}" srcOrd="2" destOrd="0" presId="urn:microsoft.com/office/officeart/2005/8/layout/bProcess4"/>
    <dgm:cxn modelId="{EE9BC7F2-2FC1-44E9-A40B-A5229A102A62}" type="presParOf" srcId="{95E82F98-3E15-46DB-9EB8-154CA63EE1DA}" destId="{D8AD3446-085C-4D75-8A8D-E165B7F3E12A}" srcOrd="0" destOrd="0" presId="urn:microsoft.com/office/officeart/2005/8/layout/bProcess4"/>
    <dgm:cxn modelId="{101167DF-BF5C-49A3-92FF-790820E33BFE}" type="presParOf" srcId="{95E82F98-3E15-46DB-9EB8-154CA63EE1DA}" destId="{1BF4C90D-E8F2-400B-8882-6A570DE11463}" srcOrd="1" destOrd="0" presId="urn:microsoft.com/office/officeart/2005/8/layout/bProcess4"/>
    <dgm:cxn modelId="{9213BCAA-FB3A-426A-8FC4-FED435590BDA}" type="presParOf" srcId="{E07FF087-31F6-4799-A177-5B5F4282C688}" destId="{A9A7C6D8-9DA6-4289-A1E6-2B34F488845C}" srcOrd="3" destOrd="0" presId="urn:microsoft.com/office/officeart/2005/8/layout/bProcess4"/>
    <dgm:cxn modelId="{069CC4E5-90BF-412D-AE90-A71B2747E68A}" type="presParOf" srcId="{E07FF087-31F6-4799-A177-5B5F4282C688}" destId="{6B8E5DAB-41B9-4DD8-918C-DB1176843058}" srcOrd="4" destOrd="0" presId="urn:microsoft.com/office/officeart/2005/8/layout/bProcess4"/>
    <dgm:cxn modelId="{3F2D4818-1791-4474-B57F-DF0DDB96423A}" type="presParOf" srcId="{6B8E5DAB-41B9-4DD8-918C-DB1176843058}" destId="{E72283F4-EB48-4D85-82CA-76255439DFA5}" srcOrd="0" destOrd="0" presId="urn:microsoft.com/office/officeart/2005/8/layout/bProcess4"/>
    <dgm:cxn modelId="{5A843C08-4ABF-4ED0-84CF-F59ACF1DD5E2}" type="presParOf" srcId="{6B8E5DAB-41B9-4DD8-918C-DB1176843058}" destId="{3BFE4BEE-5C69-45B8-B73D-47DD47D9186A}" srcOrd="1" destOrd="0" presId="urn:microsoft.com/office/officeart/2005/8/layout/bProcess4"/>
    <dgm:cxn modelId="{543FA86E-321D-4125-B4E4-5B42DF3E170C}" type="presParOf" srcId="{E07FF087-31F6-4799-A177-5B5F4282C688}" destId="{5F8DD74E-1F51-4BE3-903E-5308764F9D83}" srcOrd="5" destOrd="0" presId="urn:microsoft.com/office/officeart/2005/8/layout/bProcess4"/>
    <dgm:cxn modelId="{B3CC084A-00BB-4804-9CC9-0890C93462D5}" type="presParOf" srcId="{E07FF087-31F6-4799-A177-5B5F4282C688}" destId="{948DFA8E-B58D-40E6-AE40-E0AB727E0E5A}" srcOrd="6" destOrd="0" presId="urn:microsoft.com/office/officeart/2005/8/layout/bProcess4"/>
    <dgm:cxn modelId="{F61D880F-9B3B-43FE-9AF6-15E2537D72E7}" type="presParOf" srcId="{948DFA8E-B58D-40E6-AE40-E0AB727E0E5A}" destId="{7295240E-5096-4B67-B9C7-763A1EC957C1}" srcOrd="0" destOrd="0" presId="urn:microsoft.com/office/officeart/2005/8/layout/bProcess4"/>
    <dgm:cxn modelId="{27225069-3281-4ABD-9BBC-73D221FB88BC}" type="presParOf" srcId="{948DFA8E-B58D-40E6-AE40-E0AB727E0E5A}" destId="{556C09FD-3B7A-40F9-BC8C-1676757EC7AB}" srcOrd="1" destOrd="0" presId="urn:microsoft.com/office/officeart/2005/8/layout/bProcess4"/>
    <dgm:cxn modelId="{FB0780A1-1D19-48BE-9AD7-49E341A3DAE1}" type="presParOf" srcId="{E07FF087-31F6-4799-A177-5B5F4282C688}" destId="{02C1DD5A-C70E-459F-9D96-C8511D83A2D2}" srcOrd="7" destOrd="0" presId="urn:microsoft.com/office/officeart/2005/8/layout/bProcess4"/>
    <dgm:cxn modelId="{DC4E9045-A452-48B6-B172-03DB4C750EAB}" type="presParOf" srcId="{E07FF087-31F6-4799-A177-5B5F4282C688}" destId="{0B42AAEA-BBF5-4856-B503-ACBF0AC526D2}" srcOrd="8" destOrd="0" presId="urn:microsoft.com/office/officeart/2005/8/layout/bProcess4"/>
    <dgm:cxn modelId="{802EC8BC-3069-48D2-9ABD-E7BDA87678AF}" type="presParOf" srcId="{0B42AAEA-BBF5-4856-B503-ACBF0AC526D2}" destId="{38CCEE7A-602B-445E-964D-BDF03A158CA9}" srcOrd="0" destOrd="0" presId="urn:microsoft.com/office/officeart/2005/8/layout/bProcess4"/>
    <dgm:cxn modelId="{17D81636-57E3-49BB-A8D3-E4F581C3698B}" type="presParOf" srcId="{0B42AAEA-BBF5-4856-B503-ACBF0AC526D2}" destId="{3462EF42-2CDC-4F69-8A15-6E8BC5BBC9C3}" srcOrd="1" destOrd="0" presId="urn:microsoft.com/office/officeart/2005/8/layout/bProcess4"/>
    <dgm:cxn modelId="{10F81292-B3E5-4CD2-B273-7BF2D1CA405B}" type="presParOf" srcId="{E07FF087-31F6-4799-A177-5B5F4282C688}" destId="{D8BC99ED-3B13-4917-B162-2B8FECE5BEBD}" srcOrd="9" destOrd="0" presId="urn:microsoft.com/office/officeart/2005/8/layout/bProcess4"/>
    <dgm:cxn modelId="{2256A858-2A21-4480-B175-8E1D88D235A6}" type="presParOf" srcId="{E07FF087-31F6-4799-A177-5B5F4282C688}" destId="{203F0B13-A3A9-4C03-8942-F1E978276FE2}" srcOrd="10" destOrd="0" presId="urn:microsoft.com/office/officeart/2005/8/layout/bProcess4"/>
    <dgm:cxn modelId="{313E884A-1D26-4F0C-8FFA-B3C7BB22CE6E}" type="presParOf" srcId="{203F0B13-A3A9-4C03-8942-F1E978276FE2}" destId="{E5A81E61-9D5B-4306-9D3C-B24E56DD608C}" srcOrd="0" destOrd="0" presId="urn:microsoft.com/office/officeart/2005/8/layout/bProcess4"/>
    <dgm:cxn modelId="{7BF303E6-1389-47B8-BFED-3A4F4F4B8143}" type="presParOf" srcId="{203F0B13-A3A9-4C03-8942-F1E978276FE2}" destId="{93D10A97-256A-4788-9FD7-15B490FCA409}" srcOrd="1" destOrd="0" presId="urn:microsoft.com/office/officeart/2005/8/layout/bProcess4"/>
    <dgm:cxn modelId="{65160B00-F111-4ECE-9AC6-E6FA304CDCDB}" type="presParOf" srcId="{E07FF087-31F6-4799-A177-5B5F4282C688}" destId="{D9C24470-4654-42E7-A96A-F370084D75BA}" srcOrd="11" destOrd="0" presId="urn:microsoft.com/office/officeart/2005/8/layout/bProcess4"/>
    <dgm:cxn modelId="{916A1B83-8A89-428A-BD92-5C4065CF0812}" type="presParOf" srcId="{E07FF087-31F6-4799-A177-5B5F4282C688}" destId="{F7054E81-B2C5-4D42-8133-D6B5E18D42C6}" srcOrd="12" destOrd="0" presId="urn:microsoft.com/office/officeart/2005/8/layout/bProcess4"/>
    <dgm:cxn modelId="{F8591A19-DA65-4BF1-9BBE-6CDBE0DCBA29}" type="presParOf" srcId="{F7054E81-B2C5-4D42-8133-D6B5E18D42C6}" destId="{F4DDA01E-750F-4571-B54E-7A65B16C6AAD}" srcOrd="0" destOrd="0" presId="urn:microsoft.com/office/officeart/2005/8/layout/bProcess4"/>
    <dgm:cxn modelId="{24247441-8FB2-4A56-A0B0-DD3416C9AE81}" type="presParOf" srcId="{F7054E81-B2C5-4D42-8133-D6B5E18D42C6}" destId="{B4BBE9E4-8A24-4CF2-B018-43474E9E5FCB}" srcOrd="1" destOrd="0" presId="urn:microsoft.com/office/officeart/2005/8/layout/bProcess4"/>
    <dgm:cxn modelId="{0865FC52-57E3-48D1-95AC-3B7D515C94FB}" type="presParOf" srcId="{E07FF087-31F6-4799-A177-5B5F4282C688}" destId="{7BC0A9CE-593E-49F5-913B-B35760FFEC3D}" srcOrd="13" destOrd="0" presId="urn:microsoft.com/office/officeart/2005/8/layout/bProcess4"/>
    <dgm:cxn modelId="{281FBD96-F6F6-4FF3-9340-7F4DD00FD3E1}" type="presParOf" srcId="{E07FF087-31F6-4799-A177-5B5F4282C688}" destId="{802E064F-CB8D-4788-8AE4-3214BADEFA58}" srcOrd="14" destOrd="0" presId="urn:microsoft.com/office/officeart/2005/8/layout/bProcess4"/>
    <dgm:cxn modelId="{6441FFA7-B8E4-48EB-9FAE-89657E68F602}" type="presParOf" srcId="{802E064F-CB8D-4788-8AE4-3214BADEFA58}" destId="{ECC9FC18-68E8-4A9C-915C-872BA334551F}" srcOrd="0" destOrd="0" presId="urn:microsoft.com/office/officeart/2005/8/layout/bProcess4"/>
    <dgm:cxn modelId="{FE32BD5F-5695-431E-BF2C-390A4AB1A31F}" type="presParOf" srcId="{802E064F-CB8D-4788-8AE4-3214BADEFA58}" destId="{28601546-4E06-49D6-94A4-F7A2EEA209CE}" srcOrd="1" destOrd="0" presId="urn:microsoft.com/office/officeart/2005/8/layout/bProcess4"/>
    <dgm:cxn modelId="{AB2A1F59-840F-4A44-9CB3-5AF3F096EEC8}" type="presParOf" srcId="{E07FF087-31F6-4799-A177-5B5F4282C688}" destId="{A6E04FB6-0AB6-4A49-9DAD-079E61BE040D}" srcOrd="15" destOrd="0" presId="urn:microsoft.com/office/officeart/2005/8/layout/bProcess4"/>
    <dgm:cxn modelId="{DC277C62-EA72-48EC-882A-F025C84C6195}" type="presParOf" srcId="{E07FF087-31F6-4799-A177-5B5F4282C688}" destId="{823BF6E9-C058-4984-B47E-5FA3DEBCE47C}" srcOrd="16" destOrd="0" presId="urn:microsoft.com/office/officeart/2005/8/layout/bProcess4"/>
    <dgm:cxn modelId="{0F148D31-F9F3-4F82-8751-7E015C7F847B}" type="presParOf" srcId="{823BF6E9-C058-4984-B47E-5FA3DEBCE47C}" destId="{674B3F89-1FD7-4F4A-A634-E2A38C93789C}" srcOrd="0" destOrd="0" presId="urn:microsoft.com/office/officeart/2005/8/layout/bProcess4"/>
    <dgm:cxn modelId="{04B96241-63E0-419F-8156-7E1E335A4B35}" type="presParOf" srcId="{823BF6E9-C058-4984-B47E-5FA3DEBCE47C}" destId="{A9967DC8-3572-470B-86C7-91D0DAC9BA1A}" srcOrd="1" destOrd="0" presId="urn:microsoft.com/office/officeart/2005/8/layout/bProcess4"/>
    <dgm:cxn modelId="{BF92A6F2-CF16-4476-B642-E32340439304}" type="presParOf" srcId="{E07FF087-31F6-4799-A177-5B5F4282C688}" destId="{7185752D-C92B-4273-B05F-AF55967D5534}" srcOrd="17" destOrd="0" presId="urn:microsoft.com/office/officeart/2005/8/layout/bProcess4"/>
    <dgm:cxn modelId="{4C171C5A-2768-4313-9B25-707EA7C34D64}" type="presParOf" srcId="{E07FF087-31F6-4799-A177-5B5F4282C688}" destId="{74D961D1-4E2A-4734-9549-9C950B6023EE}" srcOrd="18" destOrd="0" presId="urn:microsoft.com/office/officeart/2005/8/layout/bProcess4"/>
    <dgm:cxn modelId="{BD49366B-E335-4B38-BF6B-AE7F1CB65020}" type="presParOf" srcId="{74D961D1-4E2A-4734-9549-9C950B6023EE}" destId="{8E9EE884-A023-430D-8B1B-6DF10C680022}" srcOrd="0" destOrd="0" presId="urn:microsoft.com/office/officeart/2005/8/layout/bProcess4"/>
    <dgm:cxn modelId="{87B46D59-F6E6-4F71-8985-DD8A90A0B8C3}" type="presParOf" srcId="{74D961D1-4E2A-4734-9549-9C950B6023EE}" destId="{A5043877-94A2-4665-986F-D567B871D502}" srcOrd="1" destOrd="0" presId="urn:microsoft.com/office/officeart/2005/8/layout/bProcess4"/>
    <dgm:cxn modelId="{B424C2CF-D683-4C38-A457-38329ED7D4E3}" type="presParOf" srcId="{E07FF087-31F6-4799-A177-5B5F4282C688}" destId="{61A4130F-AD96-42FC-9C90-AB6ABFE28FB3}" srcOrd="19" destOrd="0" presId="urn:microsoft.com/office/officeart/2005/8/layout/bProcess4"/>
    <dgm:cxn modelId="{CCAB12EB-373B-4525-8DCA-C5F6FAE79A4B}" type="presParOf" srcId="{E07FF087-31F6-4799-A177-5B5F4282C688}" destId="{601441AD-07F4-4726-8E4C-66298D5B8B01}" srcOrd="20" destOrd="0" presId="urn:microsoft.com/office/officeart/2005/8/layout/bProcess4"/>
    <dgm:cxn modelId="{B55BE132-C785-41F3-B16E-6F6A2AEC8CB2}" type="presParOf" srcId="{601441AD-07F4-4726-8E4C-66298D5B8B01}" destId="{94428205-1CB5-45C7-B078-608F2D1A5B02}" srcOrd="0" destOrd="0" presId="urn:microsoft.com/office/officeart/2005/8/layout/bProcess4"/>
    <dgm:cxn modelId="{48EB39EF-2B8E-4DC0-A6A9-B19E48C2B0E4}" type="presParOf" srcId="{601441AD-07F4-4726-8E4C-66298D5B8B01}" destId="{A1F2FB8D-8FCC-4F72-8B11-E41253532FD3}" srcOrd="1" destOrd="0" presId="urn:microsoft.com/office/officeart/2005/8/layout/bProcess4"/>
    <dgm:cxn modelId="{0891EB08-CD1A-4B22-9410-773F895D21C6}" type="presParOf" srcId="{E07FF087-31F6-4799-A177-5B5F4282C688}" destId="{2D2AD0F3-40E8-48B3-AD4B-BD472722B547}" srcOrd="21" destOrd="0" presId="urn:microsoft.com/office/officeart/2005/8/layout/bProcess4"/>
    <dgm:cxn modelId="{AFD7CC2D-55BF-4BFA-B46D-6715FF56FBD0}" type="presParOf" srcId="{E07FF087-31F6-4799-A177-5B5F4282C688}" destId="{089653B3-A900-407C-9C81-7C523278A336}" srcOrd="22" destOrd="0" presId="urn:microsoft.com/office/officeart/2005/8/layout/bProcess4"/>
    <dgm:cxn modelId="{426AA636-2A29-46AB-A2FA-BDB33A98CACB}" type="presParOf" srcId="{089653B3-A900-407C-9C81-7C523278A336}" destId="{BD0FB1C6-D459-4C93-9A40-B275A94F836F}" srcOrd="0" destOrd="0" presId="urn:microsoft.com/office/officeart/2005/8/layout/bProcess4"/>
    <dgm:cxn modelId="{D0BF89DF-45D8-47CA-9F4C-760D22893E6E}" type="presParOf" srcId="{089653B3-A900-407C-9C81-7C523278A336}" destId="{C941106B-3C8A-4B1C-8776-B073ABD69B3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2AA6F-728F-40BD-B504-E2647A3DE598}">
      <dsp:nvSpPr>
        <dsp:cNvPr id="0" name=""/>
        <dsp:cNvSpPr/>
      </dsp:nvSpPr>
      <dsp:spPr>
        <a:xfrm>
          <a:off x="2727355" y="1543344"/>
          <a:ext cx="1961657" cy="169691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Firmy produkcyjne, handlowe, usługowe</a:t>
          </a:r>
        </a:p>
      </dsp:txBody>
      <dsp:txXfrm>
        <a:off x="3052429" y="1824546"/>
        <a:ext cx="1311509" cy="1134509"/>
      </dsp:txXfrm>
    </dsp:sp>
    <dsp:sp modelId="{7C6EC1A3-99B2-463B-BF5B-E683B1A05835}">
      <dsp:nvSpPr>
        <dsp:cNvPr id="0" name=""/>
        <dsp:cNvSpPr/>
      </dsp:nvSpPr>
      <dsp:spPr>
        <a:xfrm>
          <a:off x="3955729" y="731485"/>
          <a:ext cx="740127" cy="6377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AC936F-02E8-4BFE-8CD5-7071E37DD81D}">
      <dsp:nvSpPr>
        <dsp:cNvPr id="0" name=""/>
        <dsp:cNvSpPr/>
      </dsp:nvSpPr>
      <dsp:spPr>
        <a:xfrm>
          <a:off x="2908052" y="0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0" kern="1200"/>
            <a:t>Urzędy administracji</a:t>
          </a:r>
          <a:endParaRPr lang="pl-PL" sz="1500" b="0" kern="1200" dirty="0"/>
        </a:p>
      </dsp:txBody>
      <dsp:txXfrm>
        <a:off x="3174460" y="230474"/>
        <a:ext cx="1074748" cy="929784"/>
      </dsp:txXfrm>
    </dsp:sp>
    <dsp:sp modelId="{D1FCE0E2-00DE-4578-8CDC-EA29F75D6A58}">
      <dsp:nvSpPr>
        <dsp:cNvPr id="0" name=""/>
        <dsp:cNvSpPr/>
      </dsp:nvSpPr>
      <dsp:spPr>
        <a:xfrm>
          <a:off x="4819516" y="1923678"/>
          <a:ext cx="740127" cy="6377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2942FB-09CC-44CD-8819-390DBE2829D2}">
      <dsp:nvSpPr>
        <dsp:cNvPr id="0" name=""/>
        <dsp:cNvSpPr/>
      </dsp:nvSpPr>
      <dsp:spPr>
        <a:xfrm>
          <a:off x="4382375" y="855393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Urzędy skarbowe</a:t>
          </a:r>
        </a:p>
      </dsp:txBody>
      <dsp:txXfrm>
        <a:off x="4648783" y="1085867"/>
        <a:ext cx="1074748" cy="929784"/>
      </dsp:txXfrm>
    </dsp:sp>
    <dsp:sp modelId="{E26125C5-45B2-454A-A524-80E71F8B9735}">
      <dsp:nvSpPr>
        <dsp:cNvPr id="0" name=""/>
        <dsp:cNvSpPr/>
      </dsp:nvSpPr>
      <dsp:spPr>
        <a:xfrm>
          <a:off x="4219474" y="3269440"/>
          <a:ext cx="740127" cy="6377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FF67DEB-CFC8-49DB-A86D-4C1138909882}">
      <dsp:nvSpPr>
        <dsp:cNvPr id="0" name=""/>
        <dsp:cNvSpPr/>
      </dsp:nvSpPr>
      <dsp:spPr>
        <a:xfrm>
          <a:off x="4382375" y="2536997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Biura rachunkowe</a:t>
          </a:r>
        </a:p>
      </dsp:txBody>
      <dsp:txXfrm>
        <a:off x="4648783" y="2767471"/>
        <a:ext cx="1074748" cy="929784"/>
      </dsp:txXfrm>
    </dsp:sp>
    <dsp:sp modelId="{8967153C-D2B6-4559-95AC-F9348685BF7D}">
      <dsp:nvSpPr>
        <dsp:cNvPr id="0" name=""/>
        <dsp:cNvSpPr/>
      </dsp:nvSpPr>
      <dsp:spPr>
        <a:xfrm>
          <a:off x="2731005" y="3409135"/>
          <a:ext cx="740127" cy="6377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3A1AE94-5D62-4BC4-9525-628E097B1EE5}">
      <dsp:nvSpPr>
        <dsp:cNvPr id="0" name=""/>
        <dsp:cNvSpPr/>
      </dsp:nvSpPr>
      <dsp:spPr>
        <a:xfrm>
          <a:off x="2908052" y="3393347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Banki </a:t>
          </a:r>
        </a:p>
      </dsp:txBody>
      <dsp:txXfrm>
        <a:off x="3174460" y="3623821"/>
        <a:ext cx="1074748" cy="929784"/>
      </dsp:txXfrm>
    </dsp:sp>
    <dsp:sp modelId="{26AB0D3B-880A-46D9-B366-16B6F619C737}">
      <dsp:nvSpPr>
        <dsp:cNvPr id="0" name=""/>
        <dsp:cNvSpPr/>
      </dsp:nvSpPr>
      <dsp:spPr>
        <a:xfrm>
          <a:off x="1853073" y="2217421"/>
          <a:ext cx="740127" cy="6377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ADFF6B0-9305-4F43-9283-A550807D94B9}">
      <dsp:nvSpPr>
        <dsp:cNvPr id="0" name=""/>
        <dsp:cNvSpPr/>
      </dsp:nvSpPr>
      <dsp:spPr>
        <a:xfrm>
          <a:off x="1426884" y="2537954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Sekretariaty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 dirty="0"/>
        </a:p>
      </dsp:txBody>
      <dsp:txXfrm>
        <a:off x="1693292" y="2768428"/>
        <a:ext cx="1074748" cy="929784"/>
      </dsp:txXfrm>
    </dsp:sp>
    <dsp:sp modelId="{F57FED77-1BDD-4F76-8140-9153C101B309}">
      <dsp:nvSpPr>
        <dsp:cNvPr id="0" name=""/>
        <dsp:cNvSpPr/>
      </dsp:nvSpPr>
      <dsp:spPr>
        <a:xfrm>
          <a:off x="1426884" y="853479"/>
          <a:ext cx="1607564" cy="139073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Własna firma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 dirty="0"/>
        </a:p>
      </dsp:txBody>
      <dsp:txXfrm>
        <a:off x="1693292" y="1083953"/>
        <a:ext cx="1074748" cy="929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9FA65-1F2B-4A35-82C4-B5232BA7C5FD}">
      <dsp:nvSpPr>
        <dsp:cNvPr id="0" name=""/>
        <dsp:cNvSpPr/>
      </dsp:nvSpPr>
      <dsp:spPr>
        <a:xfrm rot="5400000">
          <a:off x="198463" y="761862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0E586-3003-498E-9E3C-0BB23BF9D971}">
      <dsp:nvSpPr>
        <dsp:cNvPr id="0" name=""/>
        <dsp:cNvSpPr/>
      </dsp:nvSpPr>
      <dsp:spPr>
        <a:xfrm>
          <a:off x="468264" y="2313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baseline="0" dirty="0">
              <a:solidFill>
                <a:srgbClr val="FFFF00"/>
              </a:solidFill>
            </a:rPr>
            <a:t>Ekonomista</a:t>
          </a:r>
        </a:p>
      </dsp:txBody>
      <dsp:txXfrm>
        <a:off x="496208" y="30257"/>
        <a:ext cx="1534244" cy="898191"/>
      </dsp:txXfrm>
    </dsp:sp>
    <dsp:sp modelId="{A9A7C6D8-9DA6-4289-A1E6-2B34F488845C}">
      <dsp:nvSpPr>
        <dsp:cNvPr id="0" name=""/>
        <dsp:cNvSpPr/>
      </dsp:nvSpPr>
      <dsp:spPr>
        <a:xfrm rot="5400000">
          <a:off x="198463" y="1954461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4C90D-E8F2-400B-8882-6A570DE11463}">
      <dsp:nvSpPr>
        <dsp:cNvPr id="0" name=""/>
        <dsp:cNvSpPr/>
      </dsp:nvSpPr>
      <dsp:spPr>
        <a:xfrm>
          <a:off x="468264" y="1194912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Księgowy</a:t>
          </a:r>
        </a:p>
      </dsp:txBody>
      <dsp:txXfrm>
        <a:off x="496208" y="1222856"/>
        <a:ext cx="1534244" cy="898191"/>
      </dsp:txXfrm>
    </dsp:sp>
    <dsp:sp modelId="{5F8DD74E-1F51-4BE3-903E-5308764F9D83}">
      <dsp:nvSpPr>
        <dsp:cNvPr id="0" name=""/>
        <dsp:cNvSpPr/>
      </dsp:nvSpPr>
      <dsp:spPr>
        <a:xfrm rot="5400000">
          <a:off x="198463" y="3147060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E4BEE-5C69-45B8-B73D-47DD47D9186A}">
      <dsp:nvSpPr>
        <dsp:cNvPr id="0" name=""/>
        <dsp:cNvSpPr/>
      </dsp:nvSpPr>
      <dsp:spPr>
        <a:xfrm>
          <a:off x="468264" y="2387511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Bankowiec</a:t>
          </a:r>
        </a:p>
      </dsp:txBody>
      <dsp:txXfrm>
        <a:off x="496208" y="2415455"/>
        <a:ext cx="1534244" cy="898191"/>
      </dsp:txXfrm>
    </dsp:sp>
    <dsp:sp modelId="{02C1DD5A-C70E-459F-9D96-C8511D83A2D2}">
      <dsp:nvSpPr>
        <dsp:cNvPr id="0" name=""/>
        <dsp:cNvSpPr/>
      </dsp:nvSpPr>
      <dsp:spPr>
        <a:xfrm>
          <a:off x="794763" y="3743360"/>
          <a:ext cx="2106403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C09FD-3B7A-40F9-BC8C-1676757EC7AB}">
      <dsp:nvSpPr>
        <dsp:cNvPr id="0" name=""/>
        <dsp:cNvSpPr/>
      </dsp:nvSpPr>
      <dsp:spPr>
        <a:xfrm>
          <a:off x="468264" y="3580110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Agent ubezpieczeniowy</a:t>
          </a:r>
        </a:p>
      </dsp:txBody>
      <dsp:txXfrm>
        <a:off x="496208" y="3608054"/>
        <a:ext cx="1534244" cy="898191"/>
      </dsp:txXfrm>
    </dsp:sp>
    <dsp:sp modelId="{D8BC99ED-3B13-4917-B162-2B8FECE5BEBD}">
      <dsp:nvSpPr>
        <dsp:cNvPr id="0" name=""/>
        <dsp:cNvSpPr/>
      </dsp:nvSpPr>
      <dsp:spPr>
        <a:xfrm rot="16200000">
          <a:off x="2313339" y="3147060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2EF42-2CDC-4F69-8A15-6E8BC5BBC9C3}">
      <dsp:nvSpPr>
        <dsp:cNvPr id="0" name=""/>
        <dsp:cNvSpPr/>
      </dsp:nvSpPr>
      <dsp:spPr>
        <a:xfrm>
          <a:off x="2583139" y="3580110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Menadżer</a:t>
          </a:r>
        </a:p>
      </dsp:txBody>
      <dsp:txXfrm>
        <a:off x="2611083" y="3608054"/>
        <a:ext cx="1534244" cy="898191"/>
      </dsp:txXfrm>
    </dsp:sp>
    <dsp:sp modelId="{D9C24470-4654-42E7-A96A-F370084D75BA}">
      <dsp:nvSpPr>
        <dsp:cNvPr id="0" name=""/>
        <dsp:cNvSpPr/>
      </dsp:nvSpPr>
      <dsp:spPr>
        <a:xfrm rot="16200000">
          <a:off x="2313339" y="1954461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10A97-256A-4788-9FD7-15B490FCA409}">
      <dsp:nvSpPr>
        <dsp:cNvPr id="0" name=""/>
        <dsp:cNvSpPr/>
      </dsp:nvSpPr>
      <dsp:spPr>
        <a:xfrm>
          <a:off x="2583139" y="2387511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Doradca finansowy</a:t>
          </a:r>
        </a:p>
      </dsp:txBody>
      <dsp:txXfrm>
        <a:off x="2611083" y="2415455"/>
        <a:ext cx="1534244" cy="898191"/>
      </dsp:txXfrm>
    </dsp:sp>
    <dsp:sp modelId="{7BC0A9CE-593E-49F5-913B-B35760FFEC3D}">
      <dsp:nvSpPr>
        <dsp:cNvPr id="0" name=""/>
        <dsp:cNvSpPr/>
      </dsp:nvSpPr>
      <dsp:spPr>
        <a:xfrm rot="16200000">
          <a:off x="2313339" y="761862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BBE9E4-8A24-4CF2-B018-43474E9E5FCB}">
      <dsp:nvSpPr>
        <dsp:cNvPr id="0" name=""/>
        <dsp:cNvSpPr/>
      </dsp:nvSpPr>
      <dsp:spPr>
        <a:xfrm>
          <a:off x="2583139" y="1194912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Handlowiec</a:t>
          </a:r>
        </a:p>
      </dsp:txBody>
      <dsp:txXfrm>
        <a:off x="2611083" y="1222856"/>
        <a:ext cx="1534244" cy="898191"/>
      </dsp:txXfrm>
    </dsp:sp>
    <dsp:sp modelId="{A6E04FB6-0AB6-4A49-9DAD-079E61BE040D}">
      <dsp:nvSpPr>
        <dsp:cNvPr id="0" name=""/>
        <dsp:cNvSpPr/>
      </dsp:nvSpPr>
      <dsp:spPr>
        <a:xfrm>
          <a:off x="2909639" y="165563"/>
          <a:ext cx="2106403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601546-4E06-49D6-94A4-F7A2EEA209CE}">
      <dsp:nvSpPr>
        <dsp:cNvPr id="0" name=""/>
        <dsp:cNvSpPr/>
      </dsp:nvSpPr>
      <dsp:spPr>
        <a:xfrm>
          <a:off x="2583139" y="2313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Przedstawiciel handlowy</a:t>
          </a:r>
        </a:p>
      </dsp:txBody>
      <dsp:txXfrm>
        <a:off x="2611083" y="30257"/>
        <a:ext cx="1534244" cy="898191"/>
      </dsp:txXfrm>
    </dsp:sp>
    <dsp:sp modelId="{7185752D-C92B-4273-B05F-AF55967D5534}">
      <dsp:nvSpPr>
        <dsp:cNvPr id="0" name=""/>
        <dsp:cNvSpPr/>
      </dsp:nvSpPr>
      <dsp:spPr>
        <a:xfrm rot="5400000">
          <a:off x="4428215" y="761862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67DC8-3572-470B-86C7-91D0DAC9BA1A}">
      <dsp:nvSpPr>
        <dsp:cNvPr id="0" name=""/>
        <dsp:cNvSpPr/>
      </dsp:nvSpPr>
      <dsp:spPr>
        <a:xfrm>
          <a:off x="4698015" y="2313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Pracownik</a:t>
          </a:r>
          <a:r>
            <a:rPr lang="pl-PL" sz="1600" kern="1200" dirty="0"/>
            <a:t> </a:t>
          </a:r>
          <a:r>
            <a:rPr lang="pl-PL" sz="1600" b="1" kern="1200" dirty="0">
              <a:solidFill>
                <a:srgbClr val="FFFF00"/>
              </a:solidFill>
            </a:rPr>
            <a:t>biurowy</a:t>
          </a:r>
        </a:p>
      </dsp:txBody>
      <dsp:txXfrm>
        <a:off x="4725959" y="30257"/>
        <a:ext cx="1534244" cy="898191"/>
      </dsp:txXfrm>
    </dsp:sp>
    <dsp:sp modelId="{61A4130F-AD96-42FC-9C90-AB6ABFE28FB3}">
      <dsp:nvSpPr>
        <dsp:cNvPr id="0" name=""/>
        <dsp:cNvSpPr/>
      </dsp:nvSpPr>
      <dsp:spPr>
        <a:xfrm rot="5400000">
          <a:off x="4428215" y="1954461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43877-94A2-4665-986F-D567B871D502}">
      <dsp:nvSpPr>
        <dsp:cNvPr id="0" name=""/>
        <dsp:cNvSpPr/>
      </dsp:nvSpPr>
      <dsp:spPr>
        <a:xfrm>
          <a:off x="4698015" y="1194912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Kasjer</a:t>
          </a:r>
        </a:p>
      </dsp:txBody>
      <dsp:txXfrm>
        <a:off x="4725959" y="1222856"/>
        <a:ext cx="1534244" cy="898191"/>
      </dsp:txXfrm>
    </dsp:sp>
    <dsp:sp modelId="{2D2AD0F3-40E8-48B3-AD4B-BD472722B547}">
      <dsp:nvSpPr>
        <dsp:cNvPr id="0" name=""/>
        <dsp:cNvSpPr/>
      </dsp:nvSpPr>
      <dsp:spPr>
        <a:xfrm rot="5400000">
          <a:off x="4428215" y="3147060"/>
          <a:ext cx="1184126" cy="14311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F2FB8D-8FCC-4F72-8B11-E41253532FD3}">
      <dsp:nvSpPr>
        <dsp:cNvPr id="0" name=""/>
        <dsp:cNvSpPr/>
      </dsp:nvSpPr>
      <dsp:spPr>
        <a:xfrm>
          <a:off x="4698015" y="2387511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Przedsiębiorca</a:t>
          </a:r>
        </a:p>
      </dsp:txBody>
      <dsp:txXfrm>
        <a:off x="4725959" y="2415455"/>
        <a:ext cx="1534244" cy="898191"/>
      </dsp:txXfrm>
    </dsp:sp>
    <dsp:sp modelId="{C941106B-3C8A-4B1C-8776-B073ABD69B36}">
      <dsp:nvSpPr>
        <dsp:cNvPr id="0" name=""/>
        <dsp:cNvSpPr/>
      </dsp:nvSpPr>
      <dsp:spPr>
        <a:xfrm>
          <a:off x="4698015" y="3580110"/>
          <a:ext cx="1590132" cy="954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rgbClr val="FFFF00"/>
              </a:solidFill>
            </a:rPr>
            <a:t>Finansista</a:t>
          </a:r>
        </a:p>
      </dsp:txBody>
      <dsp:txXfrm>
        <a:off x="4725959" y="3608054"/>
        <a:ext cx="1534244" cy="898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Promieniowy sześciokątny"/>
  <dgm:desc val="Umożliwia pokazanie procesu sekwencyjnego powiązanego z centralnym pomysłem lub motywem. Ograniczony do sześciu kształtów poziomu 2. Najlepiej się sprawdza w przypadku małej ilości tekstu. Nieużywany tekst jest niewidoczny, ale jest dostępny po przełączeniu układu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07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1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793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887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41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76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65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741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51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87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0D06D59-9845-4981-BC07-0C01E4427D9D}" type="datetimeFigureOut">
              <a:rPr lang="pl-PL" smtClean="0"/>
              <a:t>03.03.2024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0DC9388-896B-4FC1-8883-87718E1FA13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55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g"/><Relationship Id="rId4" Type="http://schemas.openxmlformats.org/officeDocument/2006/relationships/image" Target="../media/image12.jpg"/><Relationship Id="rId9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12" Type="http://schemas.openxmlformats.org/officeDocument/2006/relationships/image" Target="../media/image9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8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683568" y="1700808"/>
            <a:ext cx="7992888" cy="3600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r>
              <a:rPr lang="pl-PL" sz="6000" b="1" dirty="0">
                <a:solidFill>
                  <a:srgbClr val="FF0066"/>
                </a:solidFill>
              </a:rPr>
              <a:t>TECHNIK EKONOMISTA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3334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691680" y="980728"/>
            <a:ext cx="626469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FFFF00"/>
                </a:solidFill>
              </a:rPr>
              <a:t>Stanowiska pracy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4116081"/>
              </p:ext>
            </p:extLst>
          </p:nvPr>
        </p:nvGraphicFramePr>
        <p:xfrm>
          <a:off x="1445822" y="1772816"/>
          <a:ext cx="675641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3030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Dlaczego wybrać zawód technik ekonomista?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100" i="1" dirty="0"/>
              <a:t>1. </a:t>
            </a:r>
            <a:r>
              <a:rPr lang="pl-PL" sz="2300" i="1" dirty="0"/>
              <a:t>Przygotowuje do zawodu, który jest szerokoprofilowy, a to oznacza, </a:t>
            </a:r>
            <a:r>
              <a:rPr lang="pl-PL" sz="2300" i="1" u="sng" dirty="0"/>
              <a:t>że można</a:t>
            </a:r>
            <a:r>
              <a:rPr lang="pl-PL" sz="2300" i="1" dirty="0"/>
              <a:t> </a:t>
            </a:r>
            <a:r>
              <a:rPr lang="pl-PL" sz="2300" i="1" u="sng" dirty="0"/>
              <a:t>uzyskać pracę wszędzie</a:t>
            </a:r>
            <a:r>
              <a:rPr lang="pl-PL" sz="2300" i="1" dirty="0"/>
              <a:t>, gdzie prowadzona jest działalność gospodarcza ( biuro, księgowość, magazyn, obsługa klienta, kasa itp.) oraz w jednostkach budżetowych, finansowych np. banki, firmy ubezpieczeniowe.</a:t>
            </a:r>
          </a:p>
          <a:p>
            <a:pPr marL="0" indent="0">
              <a:buNone/>
            </a:pPr>
            <a:endParaRPr lang="pl-PL" sz="2300" dirty="0"/>
          </a:p>
          <a:p>
            <a:pPr marL="0" indent="0">
              <a:buNone/>
            </a:pPr>
            <a:r>
              <a:rPr lang="pl-PL" sz="2300" i="1" dirty="0"/>
              <a:t>2. Oprócz przedmiotów ogólnokształcących typu język polski, matematyka, historia itd.. </a:t>
            </a:r>
            <a:r>
              <a:rPr lang="pl-PL" sz="2300" i="1" u="sng" dirty="0"/>
              <a:t>poznaje się przedmioty zawodowe</a:t>
            </a:r>
            <a:r>
              <a:rPr lang="pl-PL" sz="2300" i="1" dirty="0"/>
              <a:t> takie jak: podstawy ekonomii, działalność przedsiębiorstwa, podstawy prawa, ochrona pracy i środowiska, analiza ekonomiczna i sprawozdawczość, marketing, rachunkowość finansowa, język obcy zawodowy w branży ekonomicznej (odróżnia nas to od liceum ogólnokształcącego proponującego kierunek menedżerski lub ekonomiczny,   w którym </a:t>
            </a:r>
            <a:r>
              <a:rPr lang="pl-PL" sz="2300" b="1" i="1" u="sng" dirty="0"/>
              <a:t>nie ma przedmiotów zawodowych</a:t>
            </a:r>
            <a:r>
              <a:rPr lang="pl-PL" sz="2300" i="1" dirty="0"/>
              <a:t>).</a:t>
            </a:r>
            <a:endParaRPr lang="pl-PL" sz="2300" dirty="0"/>
          </a:p>
          <a:p>
            <a:pPr marL="0" indent="0">
              <a:buNone/>
            </a:pPr>
            <a:endParaRPr lang="pl-PL" sz="2300" i="1" dirty="0"/>
          </a:p>
          <a:p>
            <a:pPr marL="0" indent="0">
              <a:buNone/>
            </a:pPr>
            <a:r>
              <a:rPr lang="pl-PL" sz="2300" i="1" dirty="0"/>
              <a:t>3. Nauka trwa 4 lata, co można wykorzystać na dokładne zastanowienie się nad wyborem dalszej drogi, tzn. czy rozpocząć studia, czy pracować lub może studiować i pracować.</a:t>
            </a:r>
          </a:p>
          <a:p>
            <a:pPr marL="0" indent="0">
              <a:buNone/>
            </a:pPr>
            <a:r>
              <a:rPr lang="pl-PL" sz="2300" dirty="0"/>
              <a:t> </a:t>
            </a:r>
          </a:p>
          <a:p>
            <a:pPr marL="0" indent="0">
              <a:buNone/>
            </a:pPr>
            <a:r>
              <a:rPr lang="pl-PL" sz="2300" i="1" dirty="0"/>
              <a:t>4. Po zakończonej nauce jest się atrakcyjniejszym kandydatem dla przyszłego pracodawcy, ponieważ oprócz wyuczonego zawodu można pochwalić się doświadczeniem zawodowym- dzięki odbytym praktykom, tj. w drugiej i trzeciej  klasie (przez trzy tygodnie) w jednostkach prowadzących działalność gospodarczą.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180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Dlaczego wybrać zawód technik ekonomista?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sz="6400" i="1" dirty="0"/>
              <a:t>5. Nabywa się praktyczne umiejętności zawodowe, dzięki czemu możemy pomóc rodzicom i znajomym, np.: jak sporządzać dokumenty księgowe, jak prowadzić księgę przychodów i rozchodów, jak wypełnić deklarację podatkową PIT, VAT 7,  obsługa programów księgowych, możesz pracować w okresie wakacji.</a:t>
            </a:r>
          </a:p>
          <a:p>
            <a:pPr marL="0" indent="0">
              <a:buNone/>
            </a:pPr>
            <a:r>
              <a:rPr lang="pl-PL" sz="6400" i="1" dirty="0"/>
              <a:t> </a:t>
            </a:r>
          </a:p>
          <a:p>
            <a:pPr marL="0" indent="0">
              <a:buNone/>
            </a:pPr>
            <a:r>
              <a:rPr lang="pl-PL" sz="6400" i="1" dirty="0"/>
              <a:t>6. Poznaje się nowe pojęcia, które później nie brzmią obco jak np. bilans, aktywa, pasywa, majątek trwały, obrotowy, rentowność, płynność itp.</a:t>
            </a:r>
          </a:p>
          <a:p>
            <a:pPr marL="0" indent="0">
              <a:buNone/>
            </a:pPr>
            <a:r>
              <a:rPr lang="pl-PL" sz="6400" i="1" dirty="0"/>
              <a:t> </a:t>
            </a:r>
          </a:p>
          <a:p>
            <a:pPr marL="0" indent="0">
              <a:buNone/>
            </a:pPr>
            <a:r>
              <a:rPr lang="pl-PL" sz="6400" i="1" dirty="0"/>
              <a:t>7. Uczy jak kształtować swój wizerunek, jak ubrać się do pracy, w podróż służbową, na bankiet, jak prowadzić negocjacje, jak rozwiązywać konflikty w pracy, jak napisać biznes plan.</a:t>
            </a:r>
          </a:p>
          <a:p>
            <a:pPr marL="0" indent="0">
              <a:buNone/>
            </a:pPr>
            <a:r>
              <a:rPr lang="pl-PL" sz="6400" i="1" dirty="0"/>
              <a:t> </a:t>
            </a:r>
          </a:p>
          <a:p>
            <a:pPr marL="0" indent="0">
              <a:buNone/>
            </a:pPr>
            <a:r>
              <a:rPr lang="pl-PL" sz="6400" i="1" dirty="0"/>
              <a:t>8. W trakcie nauki organizowane są wycieczki do zakładów produkcyjnych, urzędów, banków - co daje możliwość poznania przyszłych miejsc pracy oraz  nabywania umiejętności załatwiania różnych spraw urzędowych.</a:t>
            </a:r>
          </a:p>
          <a:p>
            <a:pPr marL="0" indent="0">
              <a:buNone/>
            </a:pPr>
            <a:r>
              <a:rPr lang="pl-PL" sz="6400" i="1" dirty="0"/>
              <a:t> </a:t>
            </a:r>
          </a:p>
          <a:p>
            <a:pPr marL="0" indent="0">
              <a:buNone/>
            </a:pPr>
            <a:r>
              <a:rPr lang="pl-PL" sz="6400" i="1" dirty="0"/>
              <a:t>9. Rozwijana jest kreatywność, przedsiębiorczość dzięki pracy w samorządzie uczniowskim i różnych kołach zainteresowań.</a:t>
            </a:r>
          </a:p>
          <a:p>
            <a:pPr marL="0" indent="0">
              <a:buNone/>
            </a:pPr>
            <a:r>
              <a:rPr lang="pl-PL" sz="7200" i="1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2723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Dlaczego wybrać zawód technik ekonomista?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1800" i="1" dirty="0"/>
              <a:t>10. Nauka dostosowana jest do poziomu uczniów – dla wybijających się tworzone są koła zainteresowań poszerzające zakres wiedzy, natomiast dla uczniów słabszych powstają zajęcia wyrównawcze, dzięki czemu uczniowie nie muszą korzystać z korepetycji.</a:t>
            </a:r>
          </a:p>
          <a:p>
            <a:pPr marL="0" indent="0">
              <a:buNone/>
            </a:pPr>
            <a:r>
              <a:rPr lang="pl-PL" sz="1800" i="1" dirty="0"/>
              <a:t> </a:t>
            </a:r>
          </a:p>
          <a:p>
            <a:pPr marL="0" indent="0">
              <a:buNone/>
            </a:pPr>
            <a:r>
              <a:rPr lang="pl-PL" sz="1800" i="1" dirty="0"/>
              <a:t>11. Po ukończeniu szkoły, uczniowie mogą przystąpić do zewnętrznego egzaminu potwierdzającego kwalifikacje zawodowe, a po jego zdaniu otrzymują certyfikat w języku angielskim - co może znacznie ułatwić poszukiwanie pracy za granicą w wyuczonym zawodzie.</a:t>
            </a:r>
          </a:p>
          <a:p>
            <a:pPr marL="0" indent="0">
              <a:buNone/>
            </a:pPr>
            <a:r>
              <a:rPr lang="pl-PL" sz="1800" i="1" dirty="0"/>
              <a:t> </a:t>
            </a:r>
          </a:p>
          <a:p>
            <a:pPr marL="0" indent="0">
              <a:buNone/>
            </a:pPr>
            <a:r>
              <a:rPr lang="pl-PL" sz="1800" i="1" dirty="0"/>
              <a:t>12. Dzięki wiedzy zdobytej w technikum łatwiej jest studiować na uczelniach ekonomicznych, a studenci uzyskują wyższe wyniki w nauce i otrzymują stypendia naukowe.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0628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Dlaczego wybrać zawód technik ekonomista?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1800" i="1" dirty="0"/>
              <a:t>13. Ukończenie technikum Ekonomicznego nie zawęża możliwości studiowania tylko na uczelniach ekonomicznych, można studiować dowolny kierunek, ale mając dyplom technika ekonomisty można równocześnie studiować i pracować zarabiając na swoje utrzymanie lub zaspokojenie własnych przyjemności.</a:t>
            </a:r>
          </a:p>
          <a:p>
            <a:pPr marL="0" indent="0">
              <a:buNone/>
            </a:pPr>
            <a:endParaRPr lang="pl-PL" sz="1800" i="1" dirty="0"/>
          </a:p>
          <a:p>
            <a:pPr marL="0" indent="0">
              <a:buNone/>
            </a:pPr>
            <a:r>
              <a:rPr lang="pl-PL" sz="1800" i="1" dirty="0"/>
              <a:t>14. Szkoła ciągle się unowocześnia, dostosowuje się do wymogów rynku pracy, uczniowie potrafią obsługiwać programy komputerowe INSERT do prowadzenia rachunkowości informatycznej w firmie.</a:t>
            </a:r>
          </a:p>
          <a:p>
            <a:pPr marL="0" indent="0">
              <a:buNone/>
            </a:pPr>
            <a:endParaRPr lang="pl-PL" sz="1800" i="1" dirty="0"/>
          </a:p>
          <a:p>
            <a:pPr marL="0" indent="0">
              <a:buNone/>
            </a:pPr>
            <a:r>
              <a:rPr lang="pl-PL" sz="1800" i="1" dirty="0"/>
              <a:t>15. Nauczyciele są kompetentni, życzliwi i ciągle podnoszą swoje kwalifikacje, prowadzą liczne kursy zawodowe, znają pracodawców i często pośredniczą w znalezieniu pracy.</a:t>
            </a:r>
          </a:p>
          <a:p>
            <a:pPr marL="0" indent="0">
              <a:buNone/>
            </a:pPr>
            <a:endParaRPr lang="pl-PL" sz="1800" i="1" dirty="0"/>
          </a:p>
          <a:p>
            <a:pPr marL="0" indent="0">
              <a:buNone/>
            </a:pPr>
            <a:r>
              <a:rPr lang="pl-PL" sz="1800" i="1" dirty="0"/>
              <a:t>16. Zawód technik ekonomista to zawód zawsze na czasie. Masz zawód – masz pracę.</a:t>
            </a:r>
          </a:p>
          <a:p>
            <a:pPr marL="0" indent="0">
              <a:buNone/>
            </a:pPr>
            <a:endParaRPr lang="pl-PL" sz="1800" i="1" dirty="0"/>
          </a:p>
          <a:p>
            <a:pPr marL="0" indent="0">
              <a:buNone/>
            </a:pPr>
            <a:r>
              <a:rPr lang="pl-PL" sz="1800" i="1" dirty="0"/>
              <a:t>17. Zawód technik ekonomista – wysokie wynagrodzenie, gwarancja awansu w pracy.</a:t>
            </a:r>
          </a:p>
        </p:txBody>
      </p:sp>
    </p:spTree>
    <p:extLst>
      <p:ext uri="{BB962C8B-B14F-4D97-AF65-F5344CB8AC3E}">
        <p14:creationId xmlns:p14="http://schemas.microsoft.com/office/powerpoint/2010/main" val="2535514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rgbClr val="FF0066"/>
                </a:solidFill>
              </a:rPr>
              <a:t>Jak wspominają naukę Nasi absolwenci.</a:t>
            </a:r>
            <a:br>
              <a:rPr lang="pl-PL" sz="3200" b="1" dirty="0">
                <a:solidFill>
                  <a:srgbClr val="FF0066"/>
                </a:solidFill>
              </a:rPr>
            </a:br>
            <a:r>
              <a:rPr lang="pl-PL" sz="2000" b="1" dirty="0">
                <a:solidFill>
                  <a:srgbClr val="FF0066"/>
                </a:solidFill>
              </a:rPr>
              <a:t>Dlaczego wybrali naukę w technikum ekonomicznym?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dirty="0">
              <a:latin typeface="+mj-lt"/>
            </a:endParaRPr>
          </a:p>
          <a:p>
            <a:pPr marL="0" indent="0">
              <a:buNone/>
            </a:pPr>
            <a:r>
              <a:rPr lang="pl-PL" sz="1600" b="1" i="1" dirty="0">
                <a:latin typeface="+mj-lt"/>
              </a:rPr>
              <a:t>Patrycja 36 lat - </a:t>
            </a:r>
            <a:r>
              <a:rPr lang="pl-PL" sz="1600" dirty="0">
                <a:latin typeface="+mj-lt"/>
              </a:rPr>
              <a:t>Technikum ekonomiczne daje szeroki wybór.  Po technikum studiowałam zaocznie rachunkowość  i już pracowałam. Sama się utrzymywałam. Dzisiaj jestem dyrektorem w firmie handlowej.</a:t>
            </a:r>
          </a:p>
          <a:p>
            <a:pPr marL="0" indent="0">
              <a:buNone/>
            </a:pPr>
            <a:r>
              <a:rPr lang="pl-PL" sz="1600" b="1" i="1" dirty="0">
                <a:latin typeface="+mj-lt"/>
              </a:rPr>
              <a:t>Marcin 24 lat </a:t>
            </a:r>
            <a:r>
              <a:rPr lang="pl-PL" sz="1600" i="1" dirty="0">
                <a:latin typeface="+mj-lt"/>
              </a:rPr>
              <a:t>– </a:t>
            </a:r>
            <a:r>
              <a:rPr lang="pl-PL" sz="1600" dirty="0">
                <a:latin typeface="+mj-lt"/>
              </a:rPr>
              <a:t>Ukończyłem technikum ekonomiczne, to był bardzo fajny okres w moim życiu. Oprócz nauki realizowałem się w różnych przedsięwzięciach organizowanych przez szkołę. Super atmosfera i świetni koledzy i koleżanki. Dzisiaj jestem doradcą finansowym.</a:t>
            </a:r>
          </a:p>
          <a:p>
            <a:pPr marL="0" indent="0">
              <a:buNone/>
            </a:pPr>
            <a:r>
              <a:rPr lang="pl-PL" sz="1600" b="1" i="1" dirty="0">
                <a:latin typeface="+mj-lt"/>
              </a:rPr>
              <a:t>Anka 40 lat </a:t>
            </a:r>
            <a:r>
              <a:rPr lang="pl-PL" sz="1600" dirty="0">
                <a:latin typeface="+mj-lt"/>
              </a:rPr>
              <a:t>– jestem absolwentką technikum ekonomicznego, ten czas wspominam bardzo miło.  Dzisiaj jestem główną księgową i jestem niezależna finansowo.</a:t>
            </a:r>
          </a:p>
          <a:p>
            <a:pPr marL="0" indent="0">
              <a:buNone/>
            </a:pPr>
            <a:r>
              <a:rPr lang="pl-PL" sz="1600" b="1" i="1" dirty="0">
                <a:latin typeface="+mj-lt"/>
              </a:rPr>
              <a:t>Piotrek 32 lata</a:t>
            </a:r>
            <a:r>
              <a:rPr lang="pl-PL" sz="1600" dirty="0">
                <a:latin typeface="+mj-lt"/>
              </a:rPr>
              <a:t> – byłem średnim uczniem, nie miałem samych piątek, nauczyłem się jak prowadzić, zarządzać przedsiębiorstwem.  Dzisiaj prowadzę swoją firmę produkcyjną i zatrudniam 20 osób. Nauka w </a:t>
            </a:r>
            <a:r>
              <a:rPr lang="pl-PL" sz="1600" dirty="0" err="1">
                <a:latin typeface="+mj-lt"/>
              </a:rPr>
              <a:t>ekonomiku</a:t>
            </a:r>
            <a:r>
              <a:rPr lang="pl-PL" sz="1600" dirty="0">
                <a:latin typeface="+mj-lt"/>
              </a:rPr>
              <a:t> opłaciła mi się. </a:t>
            </a:r>
          </a:p>
          <a:p>
            <a:pPr marL="0" indent="0">
              <a:buNone/>
            </a:pPr>
            <a:r>
              <a:rPr lang="pl-PL" sz="1600" b="1" dirty="0">
                <a:latin typeface="+mj-lt"/>
              </a:rPr>
              <a:t>Magda 22 </a:t>
            </a:r>
            <a:r>
              <a:rPr lang="pl-PL" sz="1600" b="1" i="1" dirty="0">
                <a:latin typeface="+mj-lt"/>
              </a:rPr>
              <a:t>lata- </a:t>
            </a:r>
            <a:r>
              <a:rPr lang="pl-PL" sz="1600" dirty="0">
                <a:latin typeface="+mj-lt"/>
              </a:rPr>
              <a:t>w </a:t>
            </a:r>
            <a:r>
              <a:rPr lang="pl-PL" sz="1600" dirty="0" err="1">
                <a:latin typeface="+mj-lt"/>
              </a:rPr>
              <a:t>ekonomiku</a:t>
            </a:r>
            <a:r>
              <a:rPr lang="pl-PL" sz="1600" dirty="0">
                <a:latin typeface="+mj-lt"/>
              </a:rPr>
              <a:t> nauczyłam się obsługiwać programy finansowo-księgowe. Dzisiaj  koszty szkolenia tych programów są bardzo wysokie. Wiedzę wykorzystuję na co dzień w swojej pracy. Jestem pracownikiem biura rachunkowego. Chętnie znowu bym wróciła do ekonomika.</a:t>
            </a:r>
          </a:p>
          <a:p>
            <a:pPr marL="0" indent="0">
              <a:buNone/>
            </a:pPr>
            <a:r>
              <a:rPr lang="pl-PL" sz="1600" b="1" i="1" dirty="0">
                <a:latin typeface="+mj-lt"/>
              </a:rPr>
              <a:t>Adam 22 lata</a:t>
            </a:r>
            <a:r>
              <a:rPr lang="pl-PL" sz="1600" i="1" dirty="0">
                <a:latin typeface="+mj-lt"/>
              </a:rPr>
              <a:t>- </a:t>
            </a:r>
            <a:r>
              <a:rPr lang="pl-PL" sz="1600" dirty="0">
                <a:latin typeface="+mj-lt"/>
              </a:rPr>
              <a:t>dla mnie najlepsze co było w szkole, to przedmioty zawodowe. Każdy uczeń miał swój laptop i dostęp do Internetu. Polecam ten zawód!</a:t>
            </a:r>
          </a:p>
          <a:p>
            <a:pPr marL="0" indent="0">
              <a:buNone/>
            </a:pPr>
            <a:endParaRPr lang="pl-PL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8253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323528" y="548680"/>
            <a:ext cx="8424936" cy="129614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0066"/>
                </a:solidFill>
              </a:rPr>
              <a:t>Twoja kariera zawodowa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1988840"/>
            <a:ext cx="864096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b="1" dirty="0"/>
              <a:t>W trakcie nauki w technikum ekonomicznym zdobywasz doświadczenie, uczestniczysz w praktykach zawodowych w przedsiębiorstwach, firmach, urzędach.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FF0066"/>
                </a:solidFill>
              </a:rPr>
              <a:t>Masz możliwość pracy w okresie wakacyjnym u lokalnych przedsiębiorców.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b="1" dirty="0"/>
              <a:t>Możesz wziąć udział w projektach unijnych podnosząc swoje kwalifikacje.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l-PL" b="1" dirty="0">
                <a:solidFill>
                  <a:srgbClr val="FF0066"/>
                </a:solidFill>
              </a:rPr>
              <a:t> Możesz uczestniczyć w ogólnopolskich konkursach, olimpiadach, zdobywając indeks na wymarzoną uczelnię.</a:t>
            </a:r>
          </a:p>
          <a:p>
            <a:pPr algn="ctr"/>
            <a:r>
              <a:rPr lang="pl-PL" b="1" dirty="0"/>
              <a:t> </a:t>
            </a:r>
            <a:endParaRPr lang="pl-PL" dirty="0"/>
          </a:p>
          <a:p>
            <a:pPr algn="ctr"/>
            <a:r>
              <a:rPr lang="pl-PL" dirty="0"/>
              <a:t>Po ukończeniu szkoły średniej i pozytywnym zdaniu matury absolwent może kontynuować naukę na studiach wyższych np.:</a:t>
            </a:r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Ekonomia, Zarządzanie, Rachunkowość, Finanse i bankowość, Ekonomika menedżerska, Stosunki międzynarodowe, Zarządzanie zasobami ludzkimi                  i nie tylko.</a:t>
            </a:r>
          </a:p>
          <a:p>
            <a:pPr algn="ctr"/>
            <a:endParaRPr lang="pl-PL" b="1" dirty="0">
              <a:solidFill>
                <a:srgbClr val="FF0066"/>
              </a:solidFill>
            </a:endParaRPr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2872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Jesteśmy bardzo aktywni: zawody sportowe, konkursy, olimpiady, wycieczki, rajdy – po prostu </a:t>
            </a:r>
            <a:r>
              <a:rPr lang="pl-PL" sz="2800" b="1" dirty="0"/>
              <a:t>I  E ekonomik </a:t>
            </a:r>
            <a:r>
              <a:rPr lang="pl-PL" sz="2800" dirty="0">
                <a:sym typeface="Wingdings" panose="05000000000000000000" pitchFamily="2" charset="2"/>
              </a:rPr>
              <a:t></a:t>
            </a:r>
            <a:endParaRPr lang="pl-PL" sz="2800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1502022" cy="2002696"/>
          </a:xfr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354" y="1916832"/>
            <a:ext cx="2469468" cy="164631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776" y="4365104"/>
            <a:ext cx="2614439" cy="2326407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365104"/>
            <a:ext cx="2182391" cy="2182391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14799" y="2245231"/>
            <a:ext cx="2124100" cy="1593075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2182391" cy="2182391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19575"/>
            <a:ext cx="3707904" cy="2471936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855" y="1484784"/>
            <a:ext cx="412119" cy="27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28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87338" y="1935163"/>
            <a:ext cx="8856662" cy="4389437"/>
          </a:xfrm>
        </p:spPr>
        <p:txBody>
          <a:bodyPr/>
          <a:lstStyle/>
          <a:p>
            <a:pPr marL="0" indent="0" algn="ctr">
              <a:buNone/>
            </a:pPr>
            <a:r>
              <a:rPr lang="pl-PL" sz="7200" b="1" dirty="0">
                <a:solidFill>
                  <a:srgbClr val="FF0000"/>
                </a:solidFill>
              </a:rPr>
              <a:t>Zapraszamy</a:t>
            </a: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 Użyj adresu lubelszczyzna.edu.com.pl/Kandydat</a:t>
            </a:r>
          </a:p>
          <a:p>
            <a:pPr algn="ctr"/>
            <a:endParaRPr lang="pl-PL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Wybierając </a:t>
            </a:r>
            <a:r>
              <a:rPr lang="pl-PL" sz="4000" b="1" dirty="0">
                <a:solidFill>
                  <a:srgbClr val="FF0000"/>
                </a:solidFill>
              </a:rPr>
              <a:t>Technikum Ekonomiczne</a:t>
            </a:r>
          </a:p>
          <a:p>
            <a:pPr algn="ctr"/>
            <a:endParaRPr lang="pl-P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8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152525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solidFill>
                  <a:srgbClr val="0070C0"/>
                </a:solidFill>
                <a:latin typeface="Arial Black" panose="020B0A04020102020204" pitchFamily="34" charset="0"/>
              </a:rPr>
              <a:t>JAK ZOSTAĆ TECHNIKIEM EKONOMISTĄ?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464144" y="2276872"/>
            <a:ext cx="2232248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pl-PL" sz="2000" b="1" dirty="0">
                <a:solidFill>
                  <a:srgbClr val="FFFF00"/>
                </a:solidFill>
              </a:rPr>
              <a:t>- Ósma klasa </a:t>
            </a:r>
          </a:p>
        </p:txBody>
      </p:sp>
      <p:sp>
        <p:nvSpPr>
          <p:cNvPr id="15" name="Strzałka w prawo 14"/>
          <p:cNvSpPr/>
          <p:nvPr/>
        </p:nvSpPr>
        <p:spPr>
          <a:xfrm>
            <a:off x="2915816" y="2420888"/>
            <a:ext cx="97840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4067944" y="1988840"/>
            <a:ext cx="4464496" cy="165963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FFFF00"/>
                </a:solidFill>
              </a:rPr>
              <a:t>Technikum </a:t>
            </a:r>
          </a:p>
          <a:p>
            <a:pPr algn="ctr"/>
            <a:r>
              <a:rPr lang="pl-PL" sz="2000" b="1" dirty="0">
                <a:solidFill>
                  <a:srgbClr val="FFFF00"/>
                </a:solidFill>
              </a:rPr>
              <a:t>Egzaminy potwierdzające </a:t>
            </a:r>
            <a:r>
              <a:rPr lang="pl-PL" sz="2000" b="1">
                <a:solidFill>
                  <a:srgbClr val="FFFF00"/>
                </a:solidFill>
              </a:rPr>
              <a:t>kwalifikacje EKA.04 oraz EKA05.</a:t>
            </a:r>
            <a:endParaRPr lang="pl-PL" sz="2000" b="1" dirty="0">
              <a:solidFill>
                <a:srgbClr val="FFFF00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179512" y="3846786"/>
            <a:ext cx="88569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>
                <a:solidFill>
                  <a:srgbClr val="FF0000"/>
                </a:solidFill>
              </a:rPr>
              <a:t>Zawód bardzo prestiżowy</a:t>
            </a:r>
          </a:p>
          <a:p>
            <a:pPr algn="ctr"/>
            <a:endParaRPr lang="pl-PL" b="1" dirty="0"/>
          </a:p>
          <a:p>
            <a:pPr algn="ctr"/>
            <a:r>
              <a:rPr lang="pl-PL" sz="3200" b="1" dirty="0">
                <a:solidFill>
                  <a:srgbClr val="7030A0"/>
                </a:solidFill>
              </a:rPr>
              <a:t>Rynek pracy potrzebuje EKONOMISTÓW</a:t>
            </a:r>
          </a:p>
          <a:p>
            <a:pPr algn="ctr"/>
            <a:r>
              <a:rPr lang="pl-PL" sz="3200" b="1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76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600" b="1" dirty="0">
                <a:solidFill>
                  <a:srgbClr val="0070C0"/>
                </a:solidFill>
                <a:latin typeface="Constantia"/>
                <a:ea typeface="+mn-ea"/>
                <a:cs typeface="+mn-cs"/>
              </a:rPr>
              <a:t>JAKIE PREDYSPOZYCJE POWINIEN POSIADAĆ TECHNIK EKONOMISTA?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Przydatnymi umiejętnościami i zainteresowaniami w pracy technika ekonomisty są: </a:t>
            </a:r>
          </a:p>
          <a:p>
            <a:pPr marL="0" indent="0">
              <a:buNone/>
            </a:pPr>
            <a:r>
              <a:rPr lang="pl-PL" b="1" dirty="0"/>
              <a:t>• </a:t>
            </a:r>
            <a:r>
              <a:rPr lang="pl-PL" dirty="0"/>
              <a:t>umiejętności przedsiębiorcze</a:t>
            </a:r>
          </a:p>
          <a:p>
            <a:pPr marL="0" indent="0">
              <a:buNone/>
            </a:pPr>
            <a:r>
              <a:rPr lang="pl-PL" dirty="0"/>
              <a:t>• umiejętności organizacyjne, w tym umiejętność  efektywnego zarządzania sobą w czasie, </a:t>
            </a:r>
          </a:p>
          <a:p>
            <a:pPr marL="0" indent="0">
              <a:buNone/>
            </a:pPr>
            <a:r>
              <a:rPr lang="pl-PL" dirty="0"/>
              <a:t>• zainteresowania ekonomiczne i prawne</a:t>
            </a:r>
          </a:p>
        </p:txBody>
      </p:sp>
    </p:spTree>
    <p:extLst>
      <p:ext uri="{BB962C8B-B14F-4D97-AF65-F5344CB8AC3E}">
        <p14:creationId xmlns:p14="http://schemas.microsoft.com/office/powerpoint/2010/main" val="371884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600" b="1" dirty="0">
                <a:solidFill>
                  <a:srgbClr val="0070C0"/>
                </a:solidFill>
                <a:latin typeface="Constantia"/>
                <a:ea typeface="+mn-ea"/>
                <a:cs typeface="+mn-cs"/>
              </a:rPr>
              <a:t>Cechami niezbędnymi w tym zawodzie są: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>
                <a:latin typeface="+mj-lt"/>
              </a:rPr>
              <a:t>•</a:t>
            </a:r>
            <a:r>
              <a:rPr lang="pl-PL" b="1"/>
              <a:t>umiejętność sprawnego komunikowania, </a:t>
            </a:r>
            <a:endParaRPr lang="pl-PL" b="1" dirty="0">
              <a:latin typeface="+mj-lt"/>
            </a:endParaRP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 koncentracja, </a:t>
            </a:r>
            <a:r>
              <a:rPr lang="pl-PL" b="1" dirty="0"/>
              <a:t>dobra pamięć</a:t>
            </a:r>
            <a:endParaRPr lang="pl-PL" b="1" dirty="0">
              <a:latin typeface="+mj-lt"/>
            </a:endParaRP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 spostrzegawczość, 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 zamiłowanie do porządku, 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 dokładność i systematyczność w działaniu,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 • wytrwałość, cierpliwość, 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•umiejętność współdziałania w grupie, 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•gotowość do podejmowania nowych zadań, </a:t>
            </a:r>
          </a:p>
          <a:p>
            <a:pPr marL="0" indent="0">
              <a:buNone/>
            </a:pPr>
            <a:r>
              <a:rPr lang="pl-PL" b="1" dirty="0">
                <a:latin typeface="+mj-lt"/>
              </a:rPr>
              <a:t>•odporność na stres</a:t>
            </a:r>
          </a:p>
          <a:p>
            <a:pPr marL="0" indent="0">
              <a:buNone/>
            </a:pPr>
            <a:endParaRPr lang="pl-PL" b="1" dirty="0">
              <a:latin typeface="+mj-lt"/>
            </a:endParaRP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392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rgbClr val="0070C0"/>
                </a:solidFill>
                <a:latin typeface="Constantia"/>
                <a:ea typeface="+mn-ea"/>
                <a:cs typeface="+mn-cs"/>
              </a:rPr>
              <a:t>INFORMACJE DLA OSÓB Z NIEPEŁNOSPRAWNOŚCIĄ</a:t>
            </a:r>
            <a:endParaRPr lang="pl-PL" sz="24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Praca zaliczana jest do prac lekkich. </a:t>
            </a:r>
          </a:p>
          <a:p>
            <a:pPr marL="0" indent="0">
              <a:buNone/>
            </a:pPr>
            <a:r>
              <a:rPr lang="pl-PL" b="1" dirty="0"/>
              <a:t>Istnieje możliwość wykonywania zawodu przez osoby z niepełnosprawnością, o ile pozwalają jej na to warunki zdrowotne. </a:t>
            </a:r>
          </a:p>
          <a:p>
            <a:pPr marL="0" indent="0">
              <a:buNone/>
            </a:pPr>
            <a:r>
              <a:rPr lang="pl-PL" b="1" dirty="0"/>
              <a:t>Ostateczną decyzję o braku przeciwwskazań zdrowotnych do kształcenia w zawodzie podejmuje zawsze lekarz medycyny pracy.</a:t>
            </a:r>
          </a:p>
        </p:txBody>
      </p:sp>
    </p:spTree>
    <p:extLst>
      <p:ext uri="{BB962C8B-B14F-4D97-AF65-F5344CB8AC3E}">
        <p14:creationId xmlns:p14="http://schemas.microsoft.com/office/powerpoint/2010/main" val="46477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Technik ekonomista – czym zajmuje się?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pl-PL" dirty="0"/>
              <a:t>prowadzi oraz planuje działalność gospodarczą,</a:t>
            </a:r>
          </a:p>
          <a:p>
            <a:pPr marL="0" indent="0">
              <a:buClrTx/>
              <a:buNone/>
            </a:pPr>
            <a:r>
              <a:rPr lang="pl-PL" dirty="0"/>
              <a:t>• opracowuje i wykonuje analizy oraz sporządza</a:t>
            </a:r>
          </a:p>
          <a:p>
            <a:pPr marL="0" indent="0">
              <a:buClrTx/>
              <a:buNone/>
            </a:pPr>
            <a:r>
              <a:rPr lang="pl-PL" dirty="0"/>
              <a:t>sprawozdania z działalności podmiotów prowadzących działalność gospodarczą,</a:t>
            </a:r>
          </a:p>
          <a:p>
            <a:pPr marL="0" indent="0">
              <a:buClrTx/>
              <a:buNone/>
            </a:pPr>
            <a:r>
              <a:rPr lang="pl-PL" dirty="0"/>
              <a:t>• prowadzi rozliczenia podatkowe,</a:t>
            </a:r>
          </a:p>
          <a:p>
            <a:pPr marL="0" indent="0">
              <a:buClrTx/>
              <a:buNone/>
            </a:pPr>
            <a:r>
              <a:rPr lang="pl-PL" dirty="0"/>
              <a:t>• prowadzi sprawy kadrowo-płacowe,</a:t>
            </a:r>
          </a:p>
          <a:p>
            <a:pPr marL="0" indent="0">
              <a:buClrTx/>
              <a:buNone/>
            </a:pPr>
            <a:r>
              <a:rPr lang="pl-PL" dirty="0"/>
              <a:t>• prowadzi rachunkowość w firmie,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obsługuje programy finansowo-księgowe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pl-PL" dirty="0"/>
              <a:t>zarządza przedsiębiorstwem</a:t>
            </a:r>
          </a:p>
        </p:txBody>
      </p:sp>
    </p:spTree>
    <p:extLst>
      <p:ext uri="{BB962C8B-B14F-4D97-AF65-F5344CB8AC3E}">
        <p14:creationId xmlns:p14="http://schemas.microsoft.com/office/powerpoint/2010/main" val="39064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  <a:latin typeface="Arial Black" panose="020B0A04020102020204" pitchFamily="34" charset="0"/>
              </a:rPr>
              <a:t>Egzamin zawodowy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 trakcie nauki zdobywamy dwie kwalifikacje:</a:t>
            </a:r>
            <a:endParaRPr lang="pl-PL" dirty="0"/>
          </a:p>
          <a:p>
            <a:pPr marL="0" indent="0" algn="ctr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b="1" u="sng" dirty="0"/>
              <a:t>Po zdaniu wszystkich kwalifikacji absolwent uzyskuje dyplom honorowany w krajach Unii Europejskiej.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179512" y="2450616"/>
            <a:ext cx="8712968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b="1" dirty="0">
              <a:solidFill>
                <a:srgbClr val="0070C0"/>
              </a:solidFill>
            </a:endParaRPr>
          </a:p>
          <a:p>
            <a:pPr algn="ctr"/>
            <a:r>
              <a:rPr lang="pl-PL" b="1" dirty="0">
                <a:solidFill>
                  <a:srgbClr val="002060"/>
                </a:solidFill>
              </a:rPr>
              <a:t>EKA.04. Prowadzenie dokumentacji w jednostce organizacyjnej </a:t>
            </a:r>
            <a:r>
              <a:rPr lang="pl-PL" b="1" dirty="0">
                <a:solidFill>
                  <a:srgbClr val="0070C0"/>
                </a:solidFill>
              </a:rPr>
              <a:t>– </a:t>
            </a:r>
            <a:r>
              <a:rPr lang="pl-PL" dirty="0">
                <a:solidFill>
                  <a:srgbClr val="0070C0"/>
                </a:solidFill>
              </a:rPr>
              <a:t>egzamin koniec klasy III.</a:t>
            </a:r>
          </a:p>
          <a:p>
            <a:pPr algn="ctr"/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179512" y="3573016"/>
            <a:ext cx="8712968" cy="10081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/>
                </a:solidFill>
              </a:rPr>
              <a:t>  </a:t>
            </a:r>
            <a:r>
              <a:rPr lang="pl-PL" b="1" dirty="0">
                <a:solidFill>
                  <a:srgbClr val="002060"/>
                </a:solidFill>
              </a:rPr>
              <a:t>EKA.05. Prowadzenie spraw kadrowo-płacowych i gospodarki finansowej jednostek </a:t>
            </a:r>
            <a:r>
              <a:rPr lang="pl-PL" b="1" dirty="0">
                <a:solidFill>
                  <a:srgbClr val="0070C0"/>
                </a:solidFill>
              </a:rPr>
              <a:t> </a:t>
            </a:r>
            <a:r>
              <a:rPr lang="pl-PL" dirty="0">
                <a:solidFill>
                  <a:srgbClr val="0070C0"/>
                </a:solidFill>
              </a:rPr>
              <a:t>- </a:t>
            </a:r>
            <a:r>
              <a:rPr lang="pl-PL" sz="1600" dirty="0">
                <a:solidFill>
                  <a:srgbClr val="0070C0"/>
                </a:solidFill>
              </a:rPr>
              <a:t>egzamin po I semestrze klasy  V</a:t>
            </a:r>
          </a:p>
          <a:p>
            <a:endParaRPr lang="pl-PL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0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/>
            </a:br>
            <a:r>
              <a:rPr lang="pl-PL" sz="3600" b="1">
                <a:solidFill>
                  <a:srgbClr val="FF0066"/>
                </a:solidFill>
              </a:rPr>
              <a:t>JAKA JEST SPECYFIKA ŚRODOWISKA PRACY TECHNIKA EKONOMISTY? </a:t>
            </a:r>
            <a:endParaRPr lang="pl-PL" sz="3600" b="1" dirty="0">
              <a:solidFill>
                <a:srgbClr val="FF0066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 sz="1600"/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251520" y="1916832"/>
            <a:ext cx="3600400" cy="576064"/>
          </a:xfrm>
          <a:prstGeom prst="roundRect">
            <a:avLst/>
          </a:prstGeom>
          <a:solidFill>
            <a:srgbClr val="7030A0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rgbClr val="FFFF00"/>
                </a:solidFill>
              </a:rPr>
              <a:t>Miejsce wykonywania pracy: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1907704" y="2636912"/>
            <a:ext cx="691276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>
                <a:solidFill>
                  <a:srgbClr val="FFFF00"/>
                </a:solidFill>
              </a:rPr>
              <a:t>Praca ekonomisty jest typową pracą biurową, w której większość czasu spędza się za biurkiem lub przed komputerem. Praca ma głównie charakter indywidualny i samodzielny, wymaga jednak kontaktu z klientami i współpracownikami</a:t>
            </a:r>
            <a:r>
              <a:rPr lang="pl-PL" dirty="0"/>
              <a:t>.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669860"/>
            <a:ext cx="2562743" cy="1668549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9" y="4626828"/>
            <a:ext cx="2528335" cy="1682492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440" y="4661277"/>
            <a:ext cx="2520280" cy="167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44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539552" y="980728"/>
            <a:ext cx="7992888" cy="504056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rgbClr val="FFFF00"/>
                </a:solidFill>
              </a:rPr>
              <a:t>Możliwość zatrudnienia: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52852455"/>
              </p:ext>
            </p:extLst>
          </p:nvPr>
        </p:nvGraphicFramePr>
        <p:xfrm>
          <a:off x="971600" y="1628800"/>
          <a:ext cx="7416824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Obraz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" y="3410713"/>
            <a:ext cx="2211272" cy="123444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8" y="5085184"/>
            <a:ext cx="2304256" cy="139446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410713"/>
            <a:ext cx="2016224" cy="121159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085184"/>
            <a:ext cx="2095500" cy="139446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556792"/>
            <a:ext cx="2095500" cy="139446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2095500" cy="13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615190"/>
      </p:ext>
    </p:extLst>
  </p:cSld>
  <p:clrMapOvr>
    <a:masterClrMapping/>
  </p:clrMapOvr>
</p:sld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Wielkomiejsk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TM03457491[[fn=Wielkomiejski]]</Template>
  <TotalTime>258</TotalTime>
  <Words>1336</Words>
  <Application>Microsoft Office PowerPoint</Application>
  <PresentationFormat>Pokaz na ekranie 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 Light</vt:lpstr>
      <vt:lpstr>Constantia</vt:lpstr>
      <vt:lpstr>Wingdings</vt:lpstr>
      <vt:lpstr>Wielkomiejski</vt:lpstr>
      <vt:lpstr>Prezentacja programu PowerPoint</vt:lpstr>
      <vt:lpstr>JAK ZOSTAĆ TECHNIKIEM EKONOMISTĄ?</vt:lpstr>
      <vt:lpstr>JAKIE PREDYSPOZYCJE POWINIEN POSIADAĆ TECHNIK EKONOMISTA?</vt:lpstr>
      <vt:lpstr>Cechami niezbędnymi w tym zawodzie są:</vt:lpstr>
      <vt:lpstr>INFORMACJE DLA OSÓB Z NIEPEŁNOSPRAWNOŚCIĄ</vt:lpstr>
      <vt:lpstr>Technik ekonomista – czym zajmuje się?</vt:lpstr>
      <vt:lpstr>Egzamin zawodowy</vt:lpstr>
      <vt:lpstr> JAKA JEST SPECYFIKA ŚRODOWISKA PRACY TECHNIKA EKONOMISTY? </vt:lpstr>
      <vt:lpstr>Prezentacja programu PowerPoint</vt:lpstr>
      <vt:lpstr>Prezentacja programu PowerPoint</vt:lpstr>
      <vt:lpstr>Dlaczego wybrać zawód technik ekonomista?</vt:lpstr>
      <vt:lpstr>Dlaczego wybrać zawód technik ekonomista?</vt:lpstr>
      <vt:lpstr>Dlaczego wybrać zawód technik ekonomista?</vt:lpstr>
      <vt:lpstr>Dlaczego wybrać zawód technik ekonomista?</vt:lpstr>
      <vt:lpstr>Jak wspominają naukę Nasi absolwenci. Dlaczego wybrali naukę w technikum ekonomicznym?</vt:lpstr>
      <vt:lpstr>Prezentacja programu PowerPoint</vt:lpstr>
      <vt:lpstr>Jesteśmy bardzo aktywni: zawody sportowe, konkursy, olimpiady, wycieczki, rajdy – po prostu I  E ekonomik 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 ekonomista</dc:title>
  <dc:creator>Użytkownik systemu Windows</dc:creator>
  <cp:lastModifiedBy>Użytkownik systemu Windows</cp:lastModifiedBy>
  <cp:revision>40</cp:revision>
  <dcterms:created xsi:type="dcterms:W3CDTF">2018-04-03T06:59:29Z</dcterms:created>
  <dcterms:modified xsi:type="dcterms:W3CDTF">2024-03-03T19:49:57Z</dcterms:modified>
</cp:coreProperties>
</file>